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76" r:id="rId2"/>
    <p:sldId id="277" r:id="rId3"/>
    <p:sldId id="278" r:id="rId4"/>
    <p:sldId id="279" r:id="rId5"/>
    <p:sldId id="34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D761"/>
    <a:srgbClr val="8A366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94FA8-5C04-44CC-B635-DC0B6F3870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628BA-3DF3-4D15-8429-7572D6CFA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58ACBB2-165B-4777-BA98-B143B490BFF8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1484784"/>
            <a:ext cx="7406640" cy="208299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Název školy:		Základní škola </a:t>
            </a:r>
            <a:r>
              <a:rPr lang="cs-CZ" dirty="0" err="1" smtClean="0"/>
              <a:t>Netvořice</a:t>
            </a:r>
            <a:endParaRPr lang="cs-CZ" dirty="0" smtClean="0"/>
          </a:p>
          <a:p>
            <a:r>
              <a:rPr lang="cs-CZ" dirty="0" smtClean="0"/>
              <a:t>Autor:			Olga Marková</a:t>
            </a:r>
          </a:p>
          <a:p>
            <a:r>
              <a:rPr lang="cs-CZ" dirty="0" smtClean="0"/>
              <a:t>Název:			VY_32_INOVACE_06_</a:t>
            </a:r>
          </a:p>
          <a:p>
            <a:r>
              <a:rPr lang="cs-CZ" dirty="0" smtClean="0"/>
              <a:t>Téma:			Párové souhlásky </a:t>
            </a:r>
          </a:p>
          <a:p>
            <a:r>
              <a:rPr lang="cs-CZ" dirty="0" smtClean="0"/>
              <a:t>Č. projektu:		OP  VK 1.4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339752" y="4725144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600" dirty="0" smtClean="0"/>
              <a:t> Párové souhlásky d - t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DUM je určen pro žáky 2. ročníku dle ŠVP Škola  </a:t>
            </a:r>
          </a:p>
          <a:p>
            <a:pPr>
              <a:buNone/>
            </a:pPr>
            <a:r>
              <a:rPr lang="cs-CZ" sz="2600" dirty="0" smtClean="0"/>
              <a:t>    pro život ZŠ </a:t>
            </a:r>
            <a:r>
              <a:rPr lang="cs-CZ" sz="2600" dirty="0" err="1" smtClean="0"/>
              <a:t>Netvořice</a:t>
            </a:r>
            <a:endParaRPr lang="cs-CZ" sz="2600" dirty="0" smtClean="0"/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Český jazyk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Prezentace na interaktivní tabuli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Klíčová slova: párové souhlásky, slova souznačná</a:t>
            </a:r>
            <a:endParaRPr lang="cs-CZ" sz="2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Párové souhlásky d - 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45920" y="1412776"/>
            <a:ext cx="7498080" cy="4800600"/>
          </a:xfrm>
        </p:spPr>
        <p:txBody>
          <a:bodyPr/>
          <a:lstStyle/>
          <a:p>
            <a:r>
              <a:rPr lang="cs-CZ" sz="2600" b="1" dirty="0" smtClean="0"/>
              <a:t>Hledej slova souznačná, spoj a doplň!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63688" y="2420888"/>
            <a:ext cx="2448272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přítel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292080" y="2420888"/>
            <a:ext cx="2448272" cy="432048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tx1"/>
                </a:solidFill>
              </a:rPr>
              <a:t>š</a:t>
            </a:r>
            <a:r>
              <a:rPr lang="cs-CZ" dirty="0" err="1" smtClean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 __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63688" y="3284984"/>
            <a:ext cx="2448272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oděv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63688" y="4077072"/>
            <a:ext cx="2448272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ticho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63688" y="4941168"/>
            <a:ext cx="2448272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plaz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292080" y="3284984"/>
            <a:ext cx="2448272" cy="432048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tx1"/>
                </a:solidFill>
              </a:rPr>
              <a:t>k</a:t>
            </a:r>
            <a:r>
              <a:rPr lang="cs-CZ" dirty="0" err="1" smtClean="0">
                <a:solidFill>
                  <a:schemeClr val="tx1"/>
                </a:solidFill>
              </a:rPr>
              <a:t>amará</a:t>
            </a:r>
            <a:r>
              <a:rPr lang="cs-CZ" dirty="0" smtClean="0">
                <a:solidFill>
                  <a:schemeClr val="tx1"/>
                </a:solidFill>
              </a:rPr>
              <a:t> __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292080" y="4077072"/>
            <a:ext cx="2448272" cy="432048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k</a:t>
            </a:r>
            <a:r>
              <a:rPr lang="cs-CZ" dirty="0" smtClean="0">
                <a:solidFill>
                  <a:schemeClr val="tx1"/>
                </a:solidFill>
              </a:rPr>
              <a:t>li __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292080" y="5013176"/>
            <a:ext cx="2448272" cy="432048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h</a:t>
            </a:r>
            <a:r>
              <a:rPr lang="cs-CZ" dirty="0" smtClean="0">
                <a:solidFill>
                  <a:schemeClr val="tx1"/>
                </a:solidFill>
              </a:rPr>
              <a:t>a __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194" name="Picture 2" descr="C:\Users\Lída\AppData\Local\Microsoft\Windows\Temporary Internet Files\Content.IE5\9KAWOICI\MC9004352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5813425"/>
            <a:ext cx="1851025" cy="1044575"/>
          </a:xfrm>
          <a:prstGeom prst="rect">
            <a:avLst/>
          </a:prstGeom>
          <a:noFill/>
        </p:spPr>
      </p:pic>
      <p:pic>
        <p:nvPicPr>
          <p:cNvPr id="8195" name="Picture 3" descr="C:\Users\Lída\AppData\Local\Microsoft\Windows\Temporary Internet Files\Content.IE5\9KAWOICI\MC90030984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643521"/>
            <a:ext cx="1151682" cy="1214479"/>
          </a:xfrm>
          <a:prstGeom prst="rect">
            <a:avLst/>
          </a:prstGeom>
          <a:noFill/>
        </p:spPr>
      </p:pic>
      <p:pic>
        <p:nvPicPr>
          <p:cNvPr id="8197" name="Picture 5" descr="C:\Users\Lída\AppData\Local\Microsoft\Windows\Temporary Internet Files\Content.IE5\9KAWOICI\MP90043931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560996"/>
            <a:ext cx="1473868" cy="12970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Párové souhlásky d - 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600" b="1" dirty="0" smtClean="0"/>
              <a:t>Hledej slova souznačná, spoj a doplň!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63688" y="2420888"/>
            <a:ext cx="2448272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zahrada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292080" y="2420888"/>
            <a:ext cx="2448272" cy="432048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chla</a:t>
            </a:r>
            <a:r>
              <a:rPr lang="cs-CZ" dirty="0" smtClean="0">
                <a:solidFill>
                  <a:schemeClr val="tx1"/>
                </a:solidFill>
              </a:rPr>
              <a:t> __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63688" y="3284984"/>
            <a:ext cx="2448272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roh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63688" y="4077072"/>
            <a:ext cx="2448272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zima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63688" y="4941168"/>
            <a:ext cx="2448272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obydlí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292080" y="3284984"/>
            <a:ext cx="2448272" cy="432048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by __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292080" y="4077072"/>
            <a:ext cx="2448272" cy="432048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kou</a:t>
            </a:r>
            <a:r>
              <a:rPr lang="cs-CZ" dirty="0" smtClean="0">
                <a:solidFill>
                  <a:schemeClr val="tx1"/>
                </a:solidFill>
              </a:rPr>
              <a:t> __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292080" y="5013176"/>
            <a:ext cx="2448272" cy="432048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sa</a:t>
            </a:r>
            <a:r>
              <a:rPr lang="cs-CZ" dirty="0" smtClean="0">
                <a:solidFill>
                  <a:schemeClr val="tx1"/>
                </a:solidFill>
              </a:rPr>
              <a:t> __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9221" name="Picture 5" descr="C:\Users\Lída\AppData\Local\Microsoft\Windows\Temporary Internet Files\Content.IE5\9KAWOICI\MC9002957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5489848"/>
            <a:ext cx="1444992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857364"/>
            <a:ext cx="7498080" cy="4391036"/>
          </a:xfrm>
        </p:spPr>
        <p:txBody>
          <a:bodyPr/>
          <a:lstStyle/>
          <a:p>
            <a:r>
              <a:rPr lang="cs-CZ" sz="2600" dirty="0" smtClean="0"/>
              <a:t>http://office.</a:t>
            </a:r>
            <a:r>
              <a:rPr lang="cs-CZ" sz="2600" dirty="0" err="1" smtClean="0"/>
              <a:t>microsoft.com</a:t>
            </a:r>
            <a:endParaRPr lang="cs-CZ" sz="26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680</TotalTime>
  <Words>99</Words>
  <Application>Microsoft Office PowerPoint</Application>
  <PresentationFormat>Předvádění na obrazovce 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Anotace</vt:lpstr>
      <vt:lpstr>Párové souhlásky d - t</vt:lpstr>
      <vt:lpstr>Párové souhlásky d - t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Lída</dc:creator>
  <cp:lastModifiedBy>klára</cp:lastModifiedBy>
  <cp:revision>38</cp:revision>
  <dcterms:created xsi:type="dcterms:W3CDTF">2013-05-04T06:52:58Z</dcterms:created>
  <dcterms:modified xsi:type="dcterms:W3CDTF">2013-05-20T08:12:27Z</dcterms:modified>
</cp:coreProperties>
</file>