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63" r:id="rId2"/>
    <p:sldId id="264" r:id="rId3"/>
    <p:sldId id="256" r:id="rId4"/>
    <p:sldId id="257" r:id="rId5"/>
    <p:sldId id="258" r:id="rId6"/>
    <p:sldId id="259" r:id="rId7"/>
    <p:sldId id="260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26A2FB-BB3C-4CD9-A4AA-64B6BDAF0B29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2F53ACEE-32A8-4828-A76E-C9EA81793F1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26A2FB-BB3C-4CD9-A4AA-64B6BDAF0B29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53ACEE-32A8-4828-A76E-C9EA81793F1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26A2FB-BB3C-4CD9-A4AA-64B6BDAF0B29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2F53ACEE-32A8-4828-A76E-C9EA81793F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26A2FB-BB3C-4CD9-A4AA-64B6BDAF0B29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53ACEE-32A8-4828-A76E-C9EA81793F1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26A2FB-BB3C-4CD9-A4AA-64B6BDAF0B29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53ACEE-32A8-4828-A76E-C9EA81793F1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26A2FB-BB3C-4CD9-A4AA-64B6BDAF0B29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53ACEE-32A8-4828-A76E-C9EA81793F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26A2FB-BB3C-4CD9-A4AA-64B6BDAF0B29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53ACEE-32A8-4828-A76E-C9EA81793F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26A2FB-BB3C-4CD9-A4AA-64B6BDAF0B29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53ACEE-32A8-4828-A76E-C9EA81793F1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26A2FB-BB3C-4CD9-A4AA-64B6BDAF0B29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2F53ACEE-32A8-4828-A76E-C9EA81793F1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26A2FB-BB3C-4CD9-A4AA-64B6BDAF0B29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53ACEE-32A8-4828-A76E-C9EA81793F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26A2FB-BB3C-4CD9-A4AA-64B6BDAF0B29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53ACEE-32A8-4828-A76E-C9EA81793F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2326A2FB-BB3C-4CD9-A4AA-64B6BDAF0B29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2F53ACEE-32A8-4828-A76E-C9EA81793F1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07669573"/>
              </p:ext>
            </p:extLst>
          </p:nvPr>
        </p:nvGraphicFramePr>
        <p:xfrm>
          <a:off x="114300" y="764704"/>
          <a:ext cx="9029700" cy="5354193"/>
        </p:xfrm>
        <a:graphic>
          <a:graphicData uri="http://schemas.openxmlformats.org/drawingml/2006/table">
            <a:tbl>
              <a:tblPr/>
              <a:tblGrid>
                <a:gridCol w="2024063"/>
                <a:gridCol w="7005637"/>
              </a:tblGrid>
              <a:tr h="16478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Mgr. Zbyněk Jícha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Škola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ZŠ a MŠ Stožec, okres Prachatice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Téma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Anglický jazyk – dny v týdnu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VY_32_INOVACE_12_ČÍSLA_1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Sada 3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Předmět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Anglický jazyk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5.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CZ.1.07/1.4.00/21.0697</a:t>
                      </a:r>
                      <a:endParaRPr lang="cs-CZ" dirty="0" smtClean="0"/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68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02.11.2012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cs-CZ" sz="1600" dirty="0" err="1" smtClean="0"/>
                        <a:t>Days</a:t>
                      </a:r>
                      <a:r>
                        <a:rPr lang="cs-CZ" sz="1600" baseline="0" dirty="0" smtClean="0"/>
                        <a:t> </a:t>
                      </a:r>
                      <a:r>
                        <a:rPr lang="cs-CZ" sz="1600" baseline="0" dirty="0" err="1" smtClean="0"/>
                        <a:t>of</a:t>
                      </a:r>
                      <a:r>
                        <a:rPr lang="cs-CZ" sz="1600" baseline="0" dirty="0" smtClean="0"/>
                        <a:t> </a:t>
                      </a:r>
                      <a:r>
                        <a:rPr lang="cs-CZ" sz="1600" baseline="0" dirty="0" err="1" smtClean="0"/>
                        <a:t>the</a:t>
                      </a:r>
                      <a:r>
                        <a:rPr lang="cs-CZ" sz="1600" baseline="0" dirty="0" smtClean="0"/>
                        <a:t> </a:t>
                      </a:r>
                      <a:r>
                        <a:rPr lang="cs-CZ" sz="1600" baseline="0" dirty="0" err="1" smtClean="0"/>
                        <a:t>week</a:t>
                      </a:r>
                      <a:endParaRPr lang="cs-CZ" sz="1600" dirty="0" smtClean="0"/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052736"/>
            <a:ext cx="6265863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811603216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odnadpis 3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sz="3300" dirty="0" smtClean="0">
                <a:latin typeface="Times New Roman" pitchFamily="18" charset="0"/>
                <a:cs typeface="Times New Roman" pitchFamily="18" charset="0"/>
              </a:rPr>
              <a:t>Prezentace je určena žákům 5. ročníku základní školy v oblasti Anglický jazyk. Cílem je procvičování  dnů v týdnu používaných ve škole. Žáci si procvičí psaní i přiřazování českých názvů k anglickým.</a:t>
            </a:r>
          </a:p>
          <a:p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Dny v týdnu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Days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of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week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Napiš dny v týdnu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25000" lnSpcReduction="2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lnSpc>
                <a:spcPct val="170000"/>
              </a:lnSpc>
              <a:buNone/>
            </a:pPr>
            <a:r>
              <a:rPr lang="cs-CZ" sz="8000" dirty="0" smtClean="0"/>
              <a:t>       </a:t>
            </a:r>
            <a:r>
              <a:rPr lang="cs-CZ" sz="8000" dirty="0" smtClean="0">
                <a:latin typeface="Times New Roman" pitchFamily="18" charset="0"/>
                <a:cs typeface="Times New Roman" pitchFamily="18" charset="0"/>
              </a:rPr>
              <a:t>pondělí     ……………………</a:t>
            </a:r>
          </a:p>
          <a:p>
            <a:pPr>
              <a:lnSpc>
                <a:spcPct val="170000"/>
              </a:lnSpc>
              <a:buNone/>
            </a:pPr>
            <a:r>
              <a:rPr lang="cs-CZ" sz="8000" dirty="0" smtClean="0">
                <a:latin typeface="Times New Roman" pitchFamily="18" charset="0"/>
                <a:cs typeface="Times New Roman" pitchFamily="18" charset="0"/>
              </a:rPr>
              <a:t>       úterý         ……………………</a:t>
            </a:r>
          </a:p>
          <a:p>
            <a:pPr>
              <a:lnSpc>
                <a:spcPct val="170000"/>
              </a:lnSpc>
              <a:buNone/>
            </a:pPr>
            <a:r>
              <a:rPr lang="cs-CZ" sz="8000" dirty="0" smtClean="0">
                <a:latin typeface="Times New Roman" pitchFamily="18" charset="0"/>
                <a:cs typeface="Times New Roman" pitchFamily="18" charset="0"/>
              </a:rPr>
              <a:t>       středa        ……………………</a:t>
            </a:r>
          </a:p>
          <a:p>
            <a:pPr>
              <a:lnSpc>
                <a:spcPct val="170000"/>
              </a:lnSpc>
              <a:buNone/>
            </a:pPr>
            <a:r>
              <a:rPr lang="cs-CZ" sz="8000" dirty="0" smtClean="0">
                <a:latin typeface="Times New Roman" pitchFamily="18" charset="0"/>
                <a:cs typeface="Times New Roman" pitchFamily="18" charset="0"/>
              </a:rPr>
              <a:t>       čtvrtek      ……………………</a:t>
            </a:r>
          </a:p>
          <a:p>
            <a:pPr>
              <a:lnSpc>
                <a:spcPct val="170000"/>
              </a:lnSpc>
              <a:buNone/>
            </a:pPr>
            <a:r>
              <a:rPr lang="cs-CZ" sz="8000" dirty="0" smtClean="0">
                <a:latin typeface="Times New Roman" pitchFamily="18" charset="0"/>
                <a:cs typeface="Times New Roman" pitchFamily="18" charset="0"/>
              </a:rPr>
              <a:t>       pátek         ……………………</a:t>
            </a:r>
          </a:p>
          <a:p>
            <a:pPr>
              <a:lnSpc>
                <a:spcPct val="170000"/>
              </a:lnSpc>
              <a:buNone/>
            </a:pPr>
            <a:r>
              <a:rPr lang="cs-CZ" sz="8000" dirty="0" smtClean="0">
                <a:latin typeface="Times New Roman" pitchFamily="18" charset="0"/>
                <a:cs typeface="Times New Roman" pitchFamily="18" charset="0"/>
              </a:rPr>
              <a:t>       sobota       ……………………</a:t>
            </a:r>
          </a:p>
          <a:p>
            <a:pPr>
              <a:lnSpc>
                <a:spcPct val="170000"/>
              </a:lnSpc>
              <a:buNone/>
            </a:pPr>
            <a:r>
              <a:rPr lang="cs-CZ" sz="8000" dirty="0" smtClean="0">
                <a:latin typeface="Times New Roman" pitchFamily="18" charset="0"/>
                <a:cs typeface="Times New Roman" pitchFamily="18" charset="0"/>
              </a:rPr>
              <a:t>       neděle       ……………………       </a:t>
            </a:r>
          </a:p>
          <a:p>
            <a:pPr>
              <a:lnSpc>
                <a:spcPct val="170000"/>
              </a:lnSpc>
              <a:buNone/>
            </a:pPr>
            <a:r>
              <a:rPr lang="cs-CZ" sz="8000" dirty="0" smtClean="0"/>
              <a:t>                                        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      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Řešení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Monday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Tuesday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Wednesday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Thursday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Friday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Saturday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Sunday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Spoj názvy k sobě 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Středa                            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Monday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Pátek                             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Sunday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Neděle                           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Friday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Pondělí                          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Wednesday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Čtvrtek                          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Tuesday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Neděle                           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Thursday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Úterý                             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Saturday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Řešení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Středa                           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Monday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Pátek                            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Sunday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Sobota                          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Friday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Pondělí                         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Wednesday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Čtvrtek                         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Tuesday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Neděle                          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Thursday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Úterý                            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Saturday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2143108" y="2214554"/>
            <a:ext cx="2357454" cy="135732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2071670" y="2643182"/>
            <a:ext cx="2428892" cy="4286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flipV="1">
            <a:off x="2285984" y="2214554"/>
            <a:ext cx="2214578" cy="135732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2143108" y="3143248"/>
            <a:ext cx="2357454" cy="18573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flipV="1">
            <a:off x="2000232" y="4071942"/>
            <a:ext cx="2428892" cy="92869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2214546" y="4071942"/>
            <a:ext cx="2286016" cy="50006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 flipV="1">
            <a:off x="2214546" y="2714620"/>
            <a:ext cx="2214578" cy="17859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Přesmyčky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85720" y="1428736"/>
            <a:ext cx="8401080" cy="5429264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                          </a:t>
            </a: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500034" y="1785926"/>
            <a:ext cx="1928826" cy="10001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dyomna</a:t>
            </a:r>
            <a:endParaRPr lang="cs-CZ" dirty="0"/>
          </a:p>
        </p:txBody>
      </p:sp>
      <p:sp>
        <p:nvSpPr>
          <p:cNvPr id="6" name="Elipsa 5"/>
          <p:cNvSpPr/>
          <p:nvPr/>
        </p:nvSpPr>
        <p:spPr>
          <a:xfrm>
            <a:off x="3214678" y="1643050"/>
            <a:ext cx="1928826" cy="10001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sneewdady</a:t>
            </a:r>
            <a:endParaRPr lang="cs-CZ" dirty="0"/>
          </a:p>
        </p:txBody>
      </p:sp>
      <p:sp>
        <p:nvSpPr>
          <p:cNvPr id="7" name="Elipsa 6"/>
          <p:cNvSpPr/>
          <p:nvPr/>
        </p:nvSpPr>
        <p:spPr>
          <a:xfrm>
            <a:off x="6286512" y="1785926"/>
            <a:ext cx="1928826" cy="10001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rsadyhut</a:t>
            </a:r>
            <a:endParaRPr lang="cs-CZ" dirty="0"/>
          </a:p>
        </p:txBody>
      </p:sp>
      <p:sp>
        <p:nvSpPr>
          <p:cNvPr id="8" name="Elipsa 7"/>
          <p:cNvSpPr/>
          <p:nvPr/>
        </p:nvSpPr>
        <p:spPr>
          <a:xfrm>
            <a:off x="1500166" y="3500438"/>
            <a:ext cx="1928826" cy="10001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yifadr</a:t>
            </a:r>
            <a:endParaRPr lang="cs-CZ" dirty="0"/>
          </a:p>
        </p:txBody>
      </p:sp>
      <p:sp>
        <p:nvSpPr>
          <p:cNvPr id="10" name="Elipsa 9"/>
          <p:cNvSpPr/>
          <p:nvPr/>
        </p:nvSpPr>
        <p:spPr>
          <a:xfrm>
            <a:off x="1214414" y="5214950"/>
            <a:ext cx="1928826" cy="10001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sydaun</a:t>
            </a:r>
            <a:endParaRPr lang="cs-CZ" dirty="0"/>
          </a:p>
        </p:txBody>
      </p:sp>
      <p:sp>
        <p:nvSpPr>
          <p:cNvPr id="11" name="Elipsa 10"/>
          <p:cNvSpPr/>
          <p:nvPr/>
        </p:nvSpPr>
        <p:spPr>
          <a:xfrm>
            <a:off x="4786314" y="5143512"/>
            <a:ext cx="1928826" cy="10001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tsdyeua</a:t>
            </a:r>
            <a:endParaRPr lang="cs-CZ" dirty="0"/>
          </a:p>
        </p:txBody>
      </p:sp>
      <p:sp>
        <p:nvSpPr>
          <p:cNvPr id="12" name="Elipsa 11"/>
          <p:cNvSpPr/>
          <p:nvPr/>
        </p:nvSpPr>
        <p:spPr>
          <a:xfrm>
            <a:off x="4429124" y="3429000"/>
            <a:ext cx="1928826" cy="10001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urstaady</a:t>
            </a:r>
            <a:endParaRPr lang="cs-CZ" dirty="0"/>
          </a:p>
        </p:txBody>
      </p:sp>
      <p:cxnSp>
        <p:nvCxnSpPr>
          <p:cNvPr id="17" name="Přímá spojovací čára 16"/>
          <p:cNvCxnSpPr/>
          <p:nvPr/>
        </p:nvCxnSpPr>
        <p:spPr>
          <a:xfrm>
            <a:off x="500034" y="3214686"/>
            <a:ext cx="1928826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3214678" y="3000372"/>
            <a:ext cx="1928826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>
            <a:off x="6357950" y="3071810"/>
            <a:ext cx="185738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>
            <a:off x="1571604" y="4929198"/>
            <a:ext cx="178595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4500562" y="4786322"/>
            <a:ext cx="185738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>
            <a:off x="1285852" y="6572272"/>
            <a:ext cx="185738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>
            <a:off x="4857752" y="6429396"/>
            <a:ext cx="185738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58</TotalTime>
  <Words>164</Words>
  <Application>Microsoft Office PowerPoint</Application>
  <PresentationFormat>Předvádění na obrazovce (4:3)</PresentationFormat>
  <Paragraphs>77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Jmění</vt:lpstr>
      <vt:lpstr>Prezentace aplikace PowerPoint</vt:lpstr>
      <vt:lpstr>ANOTACE</vt:lpstr>
      <vt:lpstr>Days of the week</vt:lpstr>
      <vt:lpstr>Napiš dny v týdnu</vt:lpstr>
      <vt:lpstr>Řešení</vt:lpstr>
      <vt:lpstr>Spoj názvy k sobě </vt:lpstr>
      <vt:lpstr>Řešení</vt:lpstr>
      <vt:lpstr>Přesmyčky</vt:lpstr>
    </vt:vector>
  </TitlesOfParts>
  <Company>Grizli777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Days of the week</dc:title>
  <dc:creator>Šárka</dc:creator>
  <cp:lastModifiedBy>Zbyněk Jícha</cp:lastModifiedBy>
  <cp:revision>8</cp:revision>
  <dcterms:created xsi:type="dcterms:W3CDTF">2013-05-12T10:47:59Z</dcterms:created>
  <dcterms:modified xsi:type="dcterms:W3CDTF">2013-05-21T08:09:51Z</dcterms:modified>
</cp:coreProperties>
</file>