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80" r:id="rId2"/>
    <p:sldId id="281" r:id="rId3"/>
    <p:sldId id="282" r:id="rId4"/>
    <p:sldId id="299" r:id="rId5"/>
    <p:sldId id="300" r:id="rId6"/>
    <p:sldId id="34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VY_32_INOVACE_07_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ď - ť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slova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ď - 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b="1" dirty="0" smtClean="0"/>
              <a:t>Napiš znázorněná slova!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259632" y="2564904"/>
            <a:ext cx="3816424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prudký  __ __ __ 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59632" y="3861048"/>
            <a:ext cx="3816424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netvořická</a:t>
            </a:r>
            <a:r>
              <a:rPr lang="cs-CZ" dirty="0" smtClean="0">
                <a:solidFill>
                  <a:schemeClr val="tx1"/>
                </a:solidFill>
              </a:rPr>
              <a:t>  __ __ __ 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59632" y="5157192"/>
            <a:ext cx="3816424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velká   __ __ __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290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916832"/>
            <a:ext cx="1744675" cy="1836115"/>
          </a:xfrm>
          <a:prstGeom prst="rect">
            <a:avLst/>
          </a:prstGeom>
          <a:noFill/>
        </p:spPr>
      </p:pic>
      <p:pic>
        <p:nvPicPr>
          <p:cNvPr id="12292" name="Picture 4" descr="C:\Users\Lída\AppData\Local\Microsoft\Windows\Temporary Internet Files\Content.IE5\9KAWOICI\MC9003315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356992"/>
            <a:ext cx="1764162" cy="1769952"/>
          </a:xfrm>
          <a:prstGeom prst="rect">
            <a:avLst/>
          </a:prstGeom>
          <a:noFill/>
        </p:spPr>
      </p:pic>
      <p:pic>
        <p:nvPicPr>
          <p:cNvPr id="12293" name="Picture 5" descr="C:\Users\Lída\AppData\Local\Microsoft\Windows\Temporary Internet Files\Content.IE5\AXZ31UY7\MC90001441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4725144"/>
            <a:ext cx="1159459" cy="16066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ď - 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b="1" dirty="0" smtClean="0"/>
              <a:t>Napiš znázorněná slova!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259632" y="2564904"/>
            <a:ext cx="3816424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bílá  __ __ __ __ 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59632" y="3861048"/>
            <a:ext cx="3816424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děravá  __ __ __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59632" y="5157192"/>
            <a:ext cx="3816424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cihlová   __ __ __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3314" name="Picture 2" descr="C:\Users\Lída\AppData\Local\Microsoft\Windows\Temporary Internet Files\Content.IE5\AKS7U638\MC900337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916832"/>
            <a:ext cx="1877263" cy="1201522"/>
          </a:xfrm>
          <a:prstGeom prst="rect">
            <a:avLst/>
          </a:prstGeom>
          <a:noFill/>
        </p:spPr>
      </p:pic>
      <p:pic>
        <p:nvPicPr>
          <p:cNvPr id="13315" name="Picture 3" descr="C:\Users\Lída\AppData\Local\Microsoft\Windows\Temporary Internet Files\Content.IE5\AXZ31UY7\MP9004243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501008"/>
            <a:ext cx="1981737" cy="1322190"/>
          </a:xfrm>
          <a:prstGeom prst="rect">
            <a:avLst/>
          </a:prstGeom>
          <a:noFill/>
        </p:spPr>
      </p:pic>
      <p:sp>
        <p:nvSpPr>
          <p:cNvPr id="13316" name="Firewall"/>
          <p:cNvSpPr>
            <a:spLocks noEditPoints="1" noChangeArrowheads="1"/>
          </p:cNvSpPr>
          <p:nvPr/>
        </p:nvSpPr>
        <p:spPr bwMode="auto">
          <a:xfrm>
            <a:off x="6732240" y="5301208"/>
            <a:ext cx="2097782" cy="1152128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ď - 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b="1" dirty="0" smtClean="0"/>
              <a:t>Napiš znázorněná slova!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259632" y="2564904"/>
            <a:ext cx="3816424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překážková  __ __ __ __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59632" y="5157192"/>
            <a:ext cx="3816424" cy="576064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 __ __ __ __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4338" name="Picture 2" descr="C:\Users\Lída\AppData\Local\Microsoft\Windows\Temporary Internet Files\Content.IE5\MNI3ZB32\MM900283543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204864"/>
            <a:ext cx="1605424" cy="1440160"/>
          </a:xfrm>
          <a:prstGeom prst="rect">
            <a:avLst/>
          </a:prstGeom>
          <a:noFill/>
        </p:spPr>
      </p:pic>
      <p:pic>
        <p:nvPicPr>
          <p:cNvPr id="14339" name="Picture 3" descr="C:\Users\Lída\AppData\Local\Microsoft\Windows\Temporary Internet Files\Content.IE5\MNI3ZB32\MP9004027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581128"/>
            <a:ext cx="2232923" cy="14880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57364"/>
            <a:ext cx="7498080" cy="4391036"/>
          </a:xfrm>
        </p:spPr>
        <p:txBody>
          <a:bodyPr/>
          <a:lstStyle/>
          <a:p>
            <a:r>
              <a:rPr lang="cs-CZ" sz="2600" dirty="0" smtClean="0"/>
              <a:t>http://office.</a:t>
            </a:r>
            <a:r>
              <a:rPr lang="cs-CZ" sz="2600" dirty="0" err="1" smtClean="0"/>
              <a:t>microsoft.com</a:t>
            </a:r>
            <a:endParaRPr lang="cs-CZ" sz="2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113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Párové souhlásky ď - ť</vt:lpstr>
      <vt:lpstr>Párové souhlásky ď - ť</vt:lpstr>
      <vt:lpstr>Párové souhlásky ď - ť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2013-05-20T08:13:29Z</dcterms:modified>
</cp:coreProperties>
</file>