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sldIdLst>
    <p:sldId id="283" r:id="rId2"/>
    <p:sldId id="284" r:id="rId3"/>
    <p:sldId id="285" r:id="rId4"/>
    <p:sldId id="286" r:id="rId5"/>
    <p:sldId id="34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9D761"/>
    <a:srgbClr val="8A366E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594FA8-5C04-44CC-B635-DC0B6F3870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8628BA-3DF3-4D15-8429-7572D6CFAE8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1720" y="1484784"/>
            <a:ext cx="7406640" cy="208299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	Olga Marková</a:t>
            </a:r>
          </a:p>
          <a:p>
            <a:r>
              <a:rPr lang="cs-CZ" dirty="0" smtClean="0"/>
              <a:t>Název:			VY_32_INOVACE_08_</a:t>
            </a:r>
          </a:p>
          <a:p>
            <a:r>
              <a:rPr lang="cs-CZ" dirty="0" smtClean="0"/>
              <a:t>Téma:			Párové souhlásky </a:t>
            </a:r>
          </a:p>
          <a:p>
            <a:r>
              <a:rPr lang="cs-CZ" dirty="0" smtClean="0"/>
              <a:t>Č. projektu:		OP  VK 1.4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339752" y="4725144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600" dirty="0" smtClean="0"/>
              <a:t> Párové souhlásky ď - ť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DUM je určen pro žáky 2. ročníku dle ŠVP Škola  </a:t>
            </a:r>
          </a:p>
          <a:p>
            <a:pPr>
              <a:buNone/>
            </a:pPr>
            <a:r>
              <a:rPr lang="cs-CZ" sz="2600" dirty="0" smtClean="0"/>
              <a:t>    pro život ZŠ </a:t>
            </a:r>
            <a:r>
              <a:rPr lang="cs-CZ" sz="2600" dirty="0" err="1" smtClean="0"/>
              <a:t>Netvořice</a:t>
            </a:r>
            <a:endParaRPr lang="cs-CZ" sz="2600" dirty="0" smtClean="0"/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Český jazyk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Prezentace na interaktivní tabuli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Klíčová slova: párové souhlásky, věty rozkazovací</a:t>
            </a:r>
            <a:endParaRPr lang="cs-CZ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922114"/>
          </a:xfrm>
        </p:spPr>
        <p:txBody>
          <a:bodyPr/>
          <a:lstStyle/>
          <a:p>
            <a:pPr algn="ctr"/>
            <a:r>
              <a:rPr lang="cs-CZ" dirty="0" smtClean="0"/>
              <a:t>Párové souhlásky ď - ť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268760"/>
            <a:ext cx="7818072" cy="5589240"/>
          </a:xfrm>
        </p:spPr>
        <p:txBody>
          <a:bodyPr>
            <a:normAutofit fontScale="92500" lnSpcReduction="20000"/>
          </a:bodyPr>
          <a:lstStyle/>
          <a:p>
            <a:r>
              <a:rPr lang="cs-CZ" sz="2800" b="1" dirty="0" smtClean="0"/>
              <a:t>Vytvoř věty rozkazovací!</a:t>
            </a:r>
          </a:p>
          <a:p>
            <a:pPr>
              <a:buNone/>
            </a:pPr>
            <a:r>
              <a:rPr lang="cs-CZ" sz="2800" dirty="0" smtClean="0"/>
              <a:t>Tatínek často napomíná Kubu</a:t>
            </a:r>
          </a:p>
          <a:p>
            <a:pPr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aby chodil pomalu</a:t>
            </a:r>
          </a:p>
          <a:p>
            <a:pPr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aby jel opatrně</a:t>
            </a:r>
          </a:p>
          <a:p>
            <a:pPr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aby zahodil papír do koše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aby se vrátil včas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aby seděl rovně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619672" y="2924944"/>
            <a:ext cx="4464496" cy="432048"/>
          </a:xfrm>
          <a:prstGeom prst="rect">
            <a:avLst/>
          </a:prstGeom>
          <a:solidFill>
            <a:schemeClr val="bg2"/>
          </a:solidFill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Choď pomalu!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619672" y="3861048"/>
            <a:ext cx="4464496" cy="432048"/>
          </a:xfrm>
          <a:prstGeom prst="rect">
            <a:avLst/>
          </a:prstGeom>
          <a:solidFill>
            <a:schemeClr val="bg2"/>
          </a:solidFill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19672" y="4725144"/>
            <a:ext cx="4464496" cy="432048"/>
          </a:xfrm>
          <a:prstGeom prst="rect">
            <a:avLst/>
          </a:prstGeom>
          <a:solidFill>
            <a:schemeClr val="bg2"/>
          </a:solidFill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619672" y="6425952"/>
            <a:ext cx="4464496" cy="432048"/>
          </a:xfrm>
          <a:prstGeom prst="rect">
            <a:avLst/>
          </a:prstGeom>
          <a:solidFill>
            <a:schemeClr val="bg2"/>
          </a:solidFill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619672" y="5589240"/>
            <a:ext cx="4464496" cy="432048"/>
          </a:xfrm>
          <a:prstGeom prst="rect">
            <a:avLst/>
          </a:prstGeom>
          <a:solidFill>
            <a:schemeClr val="bg2"/>
          </a:solidFill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0242" name="Picture 2" descr="C:\Users\Lída\AppData\Local\Microsoft\Windows\Temporary Internet Files\Content.IE5\AKS7U638\MP90020219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3140968"/>
            <a:ext cx="2210184" cy="333193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922114"/>
          </a:xfrm>
        </p:spPr>
        <p:txBody>
          <a:bodyPr/>
          <a:lstStyle/>
          <a:p>
            <a:pPr algn="ctr"/>
            <a:r>
              <a:rPr lang="cs-CZ" dirty="0" smtClean="0"/>
              <a:t>Párové souhlásky ď - ť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268760"/>
            <a:ext cx="7818072" cy="5589240"/>
          </a:xfrm>
        </p:spPr>
        <p:txBody>
          <a:bodyPr>
            <a:normAutofit fontScale="92500" lnSpcReduction="20000"/>
          </a:bodyPr>
          <a:lstStyle/>
          <a:p>
            <a:r>
              <a:rPr lang="cs-CZ" sz="2800" b="1" dirty="0" smtClean="0"/>
              <a:t>Vytvoř věty rozkazovací!</a:t>
            </a:r>
          </a:p>
          <a:p>
            <a:pPr>
              <a:buNone/>
            </a:pPr>
            <a:r>
              <a:rPr lang="cs-CZ" sz="2800" dirty="0" smtClean="0"/>
              <a:t>Tatínek často napomíná Kubu</a:t>
            </a:r>
          </a:p>
          <a:p>
            <a:pPr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aby byl pozorný</a:t>
            </a:r>
          </a:p>
          <a:p>
            <a:pPr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aby zametl smetí</a:t>
            </a:r>
          </a:p>
          <a:p>
            <a:pPr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aby se probudil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aby pohladil Vlaďku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aby vyfotil hrad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619672" y="2924944"/>
            <a:ext cx="4464496" cy="432048"/>
          </a:xfrm>
          <a:prstGeom prst="rect">
            <a:avLst/>
          </a:prstGeom>
          <a:solidFill>
            <a:schemeClr val="bg2"/>
          </a:solidFill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619672" y="3861048"/>
            <a:ext cx="4464496" cy="432048"/>
          </a:xfrm>
          <a:prstGeom prst="rect">
            <a:avLst/>
          </a:prstGeom>
          <a:solidFill>
            <a:schemeClr val="bg2"/>
          </a:solidFill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19672" y="4725144"/>
            <a:ext cx="4464496" cy="432048"/>
          </a:xfrm>
          <a:prstGeom prst="rect">
            <a:avLst/>
          </a:prstGeom>
          <a:solidFill>
            <a:schemeClr val="bg2"/>
          </a:solidFill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619672" y="6425952"/>
            <a:ext cx="4464496" cy="432048"/>
          </a:xfrm>
          <a:prstGeom prst="rect">
            <a:avLst/>
          </a:prstGeom>
          <a:solidFill>
            <a:schemeClr val="bg2"/>
          </a:solidFill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619672" y="5589240"/>
            <a:ext cx="4464496" cy="432048"/>
          </a:xfrm>
          <a:prstGeom prst="rect">
            <a:avLst/>
          </a:prstGeom>
          <a:solidFill>
            <a:schemeClr val="bg2"/>
          </a:solidFill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1266" name="Picture 2" descr="C:\Users\Lída\AppData\Local\Microsoft\Windows\Temporary Internet Files\Content.IE5\9KAWOICI\MP90030895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3284984"/>
            <a:ext cx="2190203" cy="32689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857364"/>
            <a:ext cx="7498080" cy="4391036"/>
          </a:xfrm>
        </p:spPr>
        <p:txBody>
          <a:bodyPr>
            <a:normAutofit/>
          </a:bodyPr>
          <a:lstStyle/>
          <a:p>
            <a:r>
              <a:rPr lang="cs-CZ" sz="2200" dirty="0" smtClean="0"/>
              <a:t>http://office.</a:t>
            </a:r>
            <a:r>
              <a:rPr lang="cs-CZ" sz="2200" dirty="0" err="1" smtClean="0"/>
              <a:t>microsoft.com</a:t>
            </a:r>
            <a:endParaRPr lang="cs-CZ" sz="2200" dirty="0" smtClean="0"/>
          </a:p>
          <a:p>
            <a:pPr>
              <a:buNone/>
            </a:pPr>
            <a:endParaRPr lang="cs-CZ" sz="2200" dirty="0" smtClean="0"/>
          </a:p>
          <a:p>
            <a:r>
              <a:rPr lang="cs-CZ" sz="2200" dirty="0" smtClean="0"/>
              <a:t>MIKULENKOVÁ, Hana. Český jazyk pro 2. ročník ZŠ. </a:t>
            </a:r>
            <a:r>
              <a:rPr lang="cs-CZ" sz="2200" dirty="0" err="1" smtClean="0"/>
              <a:t>Vyd</a:t>
            </a:r>
            <a:r>
              <a:rPr lang="cs-CZ" sz="2200" dirty="0" smtClean="0"/>
              <a:t>. 1. Olomouc: </a:t>
            </a:r>
            <a:r>
              <a:rPr lang="cs-CZ" sz="2200" dirty="0" err="1" smtClean="0"/>
              <a:t>Prodos</a:t>
            </a:r>
            <a:r>
              <a:rPr lang="cs-CZ" sz="2200" dirty="0" smtClean="0"/>
              <a:t>, 1992, s. 5. ISBN 8090129706.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852</TotalTime>
  <Words>140</Words>
  <Application>Microsoft Office PowerPoint</Application>
  <PresentationFormat>Předvádění na obrazovce (4:3)</PresentationFormat>
  <Paragraphs>47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Snímek 1</vt:lpstr>
      <vt:lpstr>Anotace</vt:lpstr>
      <vt:lpstr>Párové souhlásky ď - ť</vt:lpstr>
      <vt:lpstr>Párové souhlásky ď - ť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Lída</dc:creator>
  <cp:lastModifiedBy>klára</cp:lastModifiedBy>
  <cp:revision>38</cp:revision>
  <dcterms:created xsi:type="dcterms:W3CDTF">2013-05-04T06:52:58Z</dcterms:created>
  <dcterms:modified xsi:type="dcterms:W3CDTF">2013-05-20T11:06:32Z</dcterms:modified>
</cp:coreProperties>
</file>