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87" r:id="rId2"/>
    <p:sldId id="288" r:id="rId3"/>
    <p:sldId id="289" r:id="rId4"/>
    <p:sldId id="29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VY_32_INOVACE_09_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v - f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doplň 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v - 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b="1" dirty="0" smtClean="0"/>
              <a:t>Doplň souhlásku v a f!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139952" y="3429000"/>
            <a:ext cx="1440160" cy="136815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5076056" y="2564904"/>
            <a:ext cx="288032" cy="100811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4" idx="7"/>
          </p:cNvCxnSpPr>
          <p:nvPr/>
        </p:nvCxnSpPr>
        <p:spPr>
          <a:xfrm flipV="1">
            <a:off x="5369205" y="2780929"/>
            <a:ext cx="714963" cy="84843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148064" y="21328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o</a:t>
            </a:r>
            <a:r>
              <a:rPr lang="cs-CZ" dirty="0" err="1" smtClean="0"/>
              <a:t>dě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24208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hlé</a:t>
            </a:r>
            <a:r>
              <a:rPr lang="cs-CZ" dirty="0" smtClean="0"/>
              <a:t>__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5508104" y="3284984"/>
            <a:ext cx="1080120" cy="57606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660232" y="30689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ř</a:t>
            </a:r>
            <a:r>
              <a:rPr lang="cs-CZ" dirty="0" err="1" smtClean="0"/>
              <a:t>e</a:t>
            </a:r>
            <a:r>
              <a:rPr lang="cs-CZ" dirty="0" smtClean="0"/>
              <a:t>__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5580112" y="4005064"/>
            <a:ext cx="1224136" cy="144016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804248" y="38610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e</a:t>
            </a:r>
            <a:r>
              <a:rPr lang="cs-CZ" dirty="0" smtClean="0"/>
              <a:t>__</a:t>
            </a:r>
            <a:endParaRPr lang="cs-CZ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5508104" y="4293096"/>
            <a:ext cx="1224136" cy="36004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732240" y="47251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k</a:t>
            </a:r>
            <a:r>
              <a:rPr lang="cs-CZ" dirty="0" err="1" smtClean="0"/>
              <a:t>o</a:t>
            </a:r>
            <a:r>
              <a:rPr lang="cs-CZ" dirty="0" smtClean="0"/>
              <a:t> __</a:t>
            </a:r>
            <a:endParaRPr lang="cs-CZ" dirty="0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5292080" y="4509120"/>
            <a:ext cx="864096" cy="864096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5868144" y="53732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áhe</a:t>
            </a:r>
            <a:r>
              <a:rPr lang="cs-CZ" dirty="0" smtClean="0"/>
              <a:t> __</a:t>
            </a:r>
            <a:endParaRPr lang="cs-CZ" dirty="0"/>
          </a:p>
        </p:txBody>
      </p:sp>
      <p:cxnSp>
        <p:nvCxnSpPr>
          <p:cNvPr id="36" name="Přímá spojovací čára 35"/>
          <p:cNvCxnSpPr/>
          <p:nvPr/>
        </p:nvCxnSpPr>
        <p:spPr>
          <a:xfrm>
            <a:off x="5004048" y="4725144"/>
            <a:ext cx="144016" cy="100811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860032" y="56612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z</a:t>
            </a:r>
            <a:r>
              <a:rPr lang="cs-CZ" dirty="0" err="1" smtClean="0"/>
              <a:t>pě</a:t>
            </a:r>
            <a:r>
              <a:rPr lang="cs-CZ" dirty="0" smtClean="0"/>
              <a:t> __</a:t>
            </a:r>
            <a:endParaRPr lang="cs-CZ" dirty="0"/>
          </a:p>
        </p:txBody>
      </p:sp>
      <p:cxnSp>
        <p:nvCxnSpPr>
          <p:cNvPr id="41" name="Přímá spojovací čára 40"/>
          <p:cNvCxnSpPr>
            <a:stCxn id="4" idx="3"/>
          </p:cNvCxnSpPr>
          <p:nvPr/>
        </p:nvCxnSpPr>
        <p:spPr>
          <a:xfrm flipH="1">
            <a:off x="3491881" y="4596791"/>
            <a:ext cx="858978" cy="848433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779912" y="56612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h</a:t>
            </a:r>
            <a:r>
              <a:rPr lang="cs-CZ" dirty="0" err="1" smtClean="0"/>
              <a:t>ou</a:t>
            </a:r>
            <a:r>
              <a:rPr lang="cs-CZ" dirty="0" smtClean="0"/>
              <a:t> __</a:t>
            </a:r>
            <a:endParaRPr lang="cs-CZ" dirty="0"/>
          </a:p>
        </p:txBody>
      </p:sp>
      <p:cxnSp>
        <p:nvCxnSpPr>
          <p:cNvPr id="45" name="Přímá spojovací čára 44"/>
          <p:cNvCxnSpPr/>
          <p:nvPr/>
        </p:nvCxnSpPr>
        <p:spPr>
          <a:xfrm flipH="1">
            <a:off x="4211960" y="4725144"/>
            <a:ext cx="432048" cy="100811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2771800" y="53732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omo__</a:t>
            </a:r>
            <a:endParaRPr lang="cs-CZ" dirty="0"/>
          </a:p>
        </p:txBody>
      </p:sp>
      <p:cxnSp>
        <p:nvCxnSpPr>
          <p:cNvPr id="68" name="Přímá spojovací čára 67"/>
          <p:cNvCxnSpPr/>
          <p:nvPr/>
        </p:nvCxnSpPr>
        <p:spPr>
          <a:xfrm flipH="1" flipV="1">
            <a:off x="4572000" y="2564904"/>
            <a:ext cx="144016" cy="864096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3851920" y="21328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Rudol</a:t>
            </a:r>
            <a:r>
              <a:rPr lang="cs-CZ" dirty="0" smtClean="0"/>
              <a:t> __</a:t>
            </a:r>
            <a:endParaRPr lang="cs-CZ" dirty="0"/>
          </a:p>
        </p:txBody>
      </p:sp>
      <p:cxnSp>
        <p:nvCxnSpPr>
          <p:cNvPr id="71" name="Přímá spojovací čára 70"/>
          <p:cNvCxnSpPr>
            <a:endCxn id="72" idx="2"/>
          </p:cNvCxnSpPr>
          <p:nvPr/>
        </p:nvCxnSpPr>
        <p:spPr>
          <a:xfrm flipH="1" flipV="1">
            <a:off x="3671900" y="2934236"/>
            <a:ext cx="828092" cy="710788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3059832" y="25649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k</a:t>
            </a:r>
            <a:r>
              <a:rPr lang="cs-CZ" dirty="0" err="1" smtClean="0"/>
              <a:t>re</a:t>
            </a:r>
            <a:r>
              <a:rPr lang="cs-CZ" dirty="0" smtClean="0"/>
              <a:t>__</a:t>
            </a:r>
            <a:endParaRPr lang="cs-CZ" dirty="0"/>
          </a:p>
        </p:txBody>
      </p:sp>
      <p:cxnSp>
        <p:nvCxnSpPr>
          <p:cNvPr id="74" name="Přímá spojovací čára 73"/>
          <p:cNvCxnSpPr/>
          <p:nvPr/>
        </p:nvCxnSpPr>
        <p:spPr>
          <a:xfrm flipH="1" flipV="1">
            <a:off x="3203848" y="3501008"/>
            <a:ext cx="1008112" cy="36004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>
            <a:stCxn id="4" idx="2"/>
          </p:cNvCxnSpPr>
          <p:nvPr/>
        </p:nvCxnSpPr>
        <p:spPr>
          <a:xfrm flipH="1" flipV="1">
            <a:off x="2987824" y="4077072"/>
            <a:ext cx="1152128" cy="3600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flipH="1">
            <a:off x="3131840" y="4293096"/>
            <a:ext cx="1080120" cy="432048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2267744" y="314096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f</a:t>
            </a:r>
            <a:r>
              <a:rPr lang="cs-CZ" dirty="0" err="1" smtClean="0"/>
              <a:t>otogra</a:t>
            </a:r>
            <a:r>
              <a:rPr lang="cs-CZ" dirty="0" smtClean="0"/>
              <a:t> __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2051720" y="38610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b</a:t>
            </a:r>
            <a:r>
              <a:rPr lang="cs-CZ" dirty="0" err="1" smtClean="0"/>
              <a:t>iogra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2195736" y="458112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Václa</a:t>
            </a:r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17" name="Ohnutý pruh 116"/>
          <p:cNvSpPr/>
          <p:nvPr/>
        </p:nvSpPr>
        <p:spPr>
          <a:xfrm rot="10537218">
            <a:off x="4657813" y="4148099"/>
            <a:ext cx="419787" cy="377600"/>
          </a:xfrm>
          <a:prstGeom prst="blockArc">
            <a:avLst>
              <a:gd name="adj1" fmla="val 11557415"/>
              <a:gd name="adj2" fmla="val 0"/>
              <a:gd name="adj3" fmla="val 25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0" name="Elipsa 119"/>
          <p:cNvSpPr/>
          <p:nvPr/>
        </p:nvSpPr>
        <p:spPr>
          <a:xfrm>
            <a:off x="5004048" y="371703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2" name="Elipsa 121"/>
          <p:cNvSpPr/>
          <p:nvPr/>
        </p:nvSpPr>
        <p:spPr>
          <a:xfrm>
            <a:off x="4355976" y="371703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v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v - 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b="1" dirty="0" smtClean="0"/>
              <a:t>Doplň souhlásku v a f!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139952" y="3429000"/>
            <a:ext cx="1440160" cy="136815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5076056" y="2564904"/>
            <a:ext cx="288032" cy="100811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4" idx="7"/>
          </p:cNvCxnSpPr>
          <p:nvPr/>
        </p:nvCxnSpPr>
        <p:spPr>
          <a:xfrm flipV="1">
            <a:off x="5369205" y="2780929"/>
            <a:ext cx="714963" cy="84843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04048" y="21328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pole__</a:t>
            </a:r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24208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pla</a:t>
            </a:r>
            <a:r>
              <a:rPr lang="cs-CZ" dirty="0" smtClean="0"/>
              <a:t>__</a:t>
            </a:r>
            <a:r>
              <a:rPr lang="cs-CZ" dirty="0" err="1" smtClean="0"/>
              <a:t>ky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5508104" y="3284984"/>
            <a:ext cx="1080120" cy="57606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660232" y="30689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dí</a:t>
            </a:r>
            <a:r>
              <a:rPr lang="cs-CZ" dirty="0" smtClean="0"/>
              <a:t>__</a:t>
            </a:r>
            <a:r>
              <a:rPr lang="cs-CZ" dirty="0" err="1" smtClean="0"/>
              <a:t>ka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5580112" y="4005064"/>
            <a:ext cx="1224136" cy="144016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804248" y="38610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kři</a:t>
            </a:r>
            <a:r>
              <a:rPr lang="cs-CZ" dirty="0" smtClean="0"/>
              <a:t>__</a:t>
            </a:r>
            <a:r>
              <a:rPr lang="cs-CZ" dirty="0" err="1" smtClean="0"/>
              <a:t>ka</a:t>
            </a:r>
            <a:endParaRPr lang="cs-CZ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5508104" y="4293096"/>
            <a:ext cx="1224136" cy="36004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732240" y="46531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Slá</a:t>
            </a:r>
            <a:r>
              <a:rPr lang="cs-CZ" dirty="0" smtClean="0"/>
              <a:t> __</a:t>
            </a:r>
            <a:r>
              <a:rPr lang="cs-CZ" dirty="0" err="1" smtClean="0"/>
              <a:t>ka</a:t>
            </a:r>
            <a:endParaRPr lang="cs-CZ" dirty="0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5292080" y="4509120"/>
            <a:ext cx="864096" cy="864096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5868144" y="53732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dří</a:t>
            </a:r>
            <a:r>
              <a:rPr lang="cs-CZ" dirty="0" smtClean="0"/>
              <a:t> __</a:t>
            </a:r>
            <a:r>
              <a:rPr lang="cs-CZ" dirty="0" err="1" smtClean="0"/>
              <a:t>ka</a:t>
            </a:r>
            <a:endParaRPr lang="cs-CZ" dirty="0"/>
          </a:p>
        </p:txBody>
      </p:sp>
      <p:cxnSp>
        <p:nvCxnSpPr>
          <p:cNvPr id="36" name="Přímá spojovací čára 35"/>
          <p:cNvCxnSpPr/>
          <p:nvPr/>
        </p:nvCxnSpPr>
        <p:spPr>
          <a:xfrm>
            <a:off x="5004048" y="4725144"/>
            <a:ext cx="144016" cy="100811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860032" y="56612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cí</a:t>
            </a:r>
            <a:r>
              <a:rPr lang="cs-CZ" dirty="0" smtClean="0"/>
              <a:t> __</a:t>
            </a:r>
            <a:r>
              <a:rPr lang="cs-CZ" dirty="0" err="1" smtClean="0"/>
              <a:t>ka</a:t>
            </a:r>
            <a:endParaRPr lang="cs-CZ" dirty="0"/>
          </a:p>
        </p:txBody>
      </p:sp>
      <p:cxnSp>
        <p:nvCxnSpPr>
          <p:cNvPr id="41" name="Přímá spojovací čára 40"/>
          <p:cNvCxnSpPr>
            <a:stCxn id="4" idx="3"/>
          </p:cNvCxnSpPr>
          <p:nvPr/>
        </p:nvCxnSpPr>
        <p:spPr>
          <a:xfrm flipH="1">
            <a:off x="3491881" y="4596791"/>
            <a:ext cx="858978" cy="848433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779912" y="56612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</a:t>
            </a:r>
            <a:r>
              <a:rPr lang="cs-CZ" dirty="0" smtClean="0"/>
              <a:t> __</a:t>
            </a:r>
            <a:r>
              <a:rPr lang="cs-CZ" dirty="0" err="1" smtClean="0"/>
              <a:t>ci</a:t>
            </a:r>
            <a:endParaRPr lang="cs-CZ" dirty="0"/>
          </a:p>
        </p:txBody>
      </p:sp>
      <p:cxnSp>
        <p:nvCxnSpPr>
          <p:cNvPr id="45" name="Přímá spojovací čára 44"/>
          <p:cNvCxnSpPr/>
          <p:nvPr/>
        </p:nvCxnSpPr>
        <p:spPr>
          <a:xfrm flipH="1">
            <a:off x="4211960" y="4725144"/>
            <a:ext cx="432048" cy="100811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2771800" y="53732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o</a:t>
            </a:r>
            <a:r>
              <a:rPr lang="cs-CZ" dirty="0" smtClean="0"/>
              <a:t>__</a:t>
            </a:r>
            <a:r>
              <a:rPr lang="cs-CZ" dirty="0" err="1" smtClean="0"/>
              <a:t>ci</a:t>
            </a:r>
            <a:endParaRPr lang="cs-CZ" dirty="0"/>
          </a:p>
        </p:txBody>
      </p:sp>
      <p:cxnSp>
        <p:nvCxnSpPr>
          <p:cNvPr id="68" name="Přímá spojovací čára 67"/>
          <p:cNvCxnSpPr/>
          <p:nvPr/>
        </p:nvCxnSpPr>
        <p:spPr>
          <a:xfrm flipH="1" flipV="1">
            <a:off x="4572000" y="2564904"/>
            <a:ext cx="144016" cy="864096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3851920" y="21328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lá</a:t>
            </a:r>
            <a:r>
              <a:rPr lang="cs-CZ" dirty="0" smtClean="0"/>
              <a:t> __</a:t>
            </a:r>
            <a:r>
              <a:rPr lang="cs-CZ" dirty="0" err="1" smtClean="0"/>
              <a:t>ka</a:t>
            </a:r>
            <a:endParaRPr lang="cs-CZ" dirty="0"/>
          </a:p>
        </p:txBody>
      </p:sp>
      <p:cxnSp>
        <p:nvCxnSpPr>
          <p:cNvPr id="71" name="Přímá spojovací čára 70"/>
          <p:cNvCxnSpPr/>
          <p:nvPr/>
        </p:nvCxnSpPr>
        <p:spPr>
          <a:xfrm flipH="1" flipV="1">
            <a:off x="3635896" y="2924944"/>
            <a:ext cx="828092" cy="710788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2843808" y="24208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Soběsla</a:t>
            </a:r>
            <a:r>
              <a:rPr lang="cs-CZ" dirty="0" smtClean="0"/>
              <a:t>__</a:t>
            </a:r>
            <a:endParaRPr lang="cs-CZ" dirty="0"/>
          </a:p>
        </p:txBody>
      </p:sp>
      <p:cxnSp>
        <p:nvCxnSpPr>
          <p:cNvPr id="74" name="Přímá spojovací čára 73"/>
          <p:cNvCxnSpPr/>
          <p:nvPr/>
        </p:nvCxnSpPr>
        <p:spPr>
          <a:xfrm flipH="1" flipV="1">
            <a:off x="3203848" y="3501008"/>
            <a:ext cx="1008112" cy="36004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>
            <a:stCxn id="4" idx="2"/>
          </p:cNvCxnSpPr>
          <p:nvPr/>
        </p:nvCxnSpPr>
        <p:spPr>
          <a:xfrm flipH="1" flipV="1">
            <a:off x="2987824" y="4077072"/>
            <a:ext cx="1152128" cy="36004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flipH="1">
            <a:off x="3131840" y="4293096"/>
            <a:ext cx="1080120" cy="432048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2267744" y="314096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 __ </a:t>
            </a:r>
            <a:r>
              <a:rPr lang="cs-CZ" dirty="0" err="1" smtClean="0"/>
              <a:t>atba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2123728" y="38610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__</a:t>
            </a:r>
            <a:r>
              <a:rPr lang="cs-CZ" dirty="0" err="1" smtClean="0"/>
              <a:t>ce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2195736" y="458112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dra__</a:t>
            </a:r>
            <a:r>
              <a:rPr lang="cs-CZ" dirty="0" err="1" smtClean="0"/>
              <a:t>ci</a:t>
            </a:r>
            <a:endParaRPr lang="cs-CZ" dirty="0"/>
          </a:p>
        </p:txBody>
      </p:sp>
      <p:sp>
        <p:nvSpPr>
          <p:cNvPr id="117" name="Ohnutý pruh 116"/>
          <p:cNvSpPr/>
          <p:nvPr/>
        </p:nvSpPr>
        <p:spPr>
          <a:xfrm rot="10537218">
            <a:off x="4657813" y="4148099"/>
            <a:ext cx="419787" cy="377600"/>
          </a:xfrm>
          <a:prstGeom prst="blockArc">
            <a:avLst>
              <a:gd name="adj1" fmla="val 11557415"/>
              <a:gd name="adj2" fmla="val 0"/>
              <a:gd name="adj3" fmla="val 25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0" name="Elipsa 119"/>
          <p:cNvSpPr/>
          <p:nvPr/>
        </p:nvSpPr>
        <p:spPr>
          <a:xfrm>
            <a:off x="5004048" y="371703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2" name="Elipsa 121"/>
          <p:cNvSpPr/>
          <p:nvPr/>
        </p:nvSpPr>
        <p:spPr>
          <a:xfrm>
            <a:off x="4355976" y="371703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v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681</TotalTime>
  <Words>138</Words>
  <Application>Microsoft Office PowerPoint</Application>
  <PresentationFormat>Předvádění na obrazovce (4:3)</PresentationFormat>
  <Paragraphs>52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Anotace</vt:lpstr>
      <vt:lpstr>Párové souhlásky v - f</vt:lpstr>
      <vt:lpstr>Párové souhlásky v - f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2013-05-20T11:19:24Z</dcterms:modified>
</cp:coreProperties>
</file>