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91" r:id="rId2"/>
    <p:sldId id="292" r:id="rId3"/>
    <p:sldId id="293" r:id="rId4"/>
    <p:sldId id="294" r:id="rId5"/>
    <p:sldId id="35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D761"/>
    <a:srgbClr val="8A366E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594FA8-5C04-44CC-B635-DC0B6F3870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8628BA-3DF3-4D15-8429-7572D6CFAE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1484784"/>
            <a:ext cx="7406640" cy="208299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Název školy:		Základní škola </a:t>
            </a:r>
            <a:r>
              <a:rPr lang="cs-CZ" dirty="0" err="1" smtClean="0"/>
              <a:t>Netvořice</a:t>
            </a:r>
            <a:endParaRPr lang="cs-CZ" dirty="0" smtClean="0"/>
          </a:p>
          <a:p>
            <a:r>
              <a:rPr lang="cs-CZ" dirty="0" smtClean="0"/>
              <a:t>Autor:			Olga Marková</a:t>
            </a:r>
          </a:p>
          <a:p>
            <a:r>
              <a:rPr lang="cs-CZ" dirty="0" smtClean="0"/>
              <a:t>Název:			VY_32_INOVACE_10_</a:t>
            </a:r>
          </a:p>
          <a:p>
            <a:r>
              <a:rPr lang="cs-CZ" dirty="0" smtClean="0"/>
              <a:t>Téma:			Párové souhlásky </a:t>
            </a:r>
          </a:p>
          <a:p>
            <a:r>
              <a:rPr lang="cs-CZ" dirty="0" smtClean="0"/>
              <a:t>Č. projektu:		OP  VK 1.4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339752" y="4725144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600" dirty="0" smtClean="0"/>
              <a:t> Párové souhlásky v - f</a:t>
            </a:r>
          </a:p>
          <a:p>
            <a:endParaRPr lang="cs-CZ" sz="2600" dirty="0" smtClean="0"/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 DUM je určen pro žáky 2. ročníku dle ŠVP Škola  </a:t>
            </a:r>
          </a:p>
          <a:p>
            <a:pPr>
              <a:buNone/>
            </a:pPr>
            <a:r>
              <a:rPr lang="cs-CZ" sz="2600" dirty="0" smtClean="0"/>
              <a:t>    pro život ZŠ </a:t>
            </a:r>
            <a:r>
              <a:rPr lang="cs-CZ" sz="2600" dirty="0" err="1" smtClean="0"/>
              <a:t>Netvořice</a:t>
            </a:r>
            <a:endParaRPr lang="cs-CZ" sz="2600" dirty="0" smtClean="0"/>
          </a:p>
          <a:p>
            <a:endParaRPr lang="cs-CZ" sz="2600" dirty="0" smtClean="0"/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 Český jazyk</a:t>
            </a:r>
          </a:p>
          <a:p>
            <a:endParaRPr lang="cs-CZ" sz="2600" dirty="0" smtClean="0"/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 Prezentace na interaktivní tabuli</a:t>
            </a:r>
          </a:p>
          <a:p>
            <a:endParaRPr lang="cs-CZ" sz="2600" dirty="0" smtClean="0"/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 Klíčová slova: párové souhlásky, doplň, věta</a:t>
            </a:r>
            <a:endParaRPr lang="cs-CZ" sz="2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70839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                 Párové souhlásky </a:t>
            </a:r>
            <a:br>
              <a:rPr lang="cs-CZ" dirty="0" smtClean="0"/>
            </a:br>
            <a:r>
              <a:rPr lang="cs-CZ" dirty="0" smtClean="0"/>
              <a:t>		v - f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Na hřišti		</a:t>
            </a:r>
            <a:r>
              <a:rPr lang="cs-CZ" dirty="0" err="1" smtClean="0"/>
              <a:t>ko</a:t>
            </a:r>
            <a:r>
              <a:rPr lang="cs-CZ" dirty="0" smtClean="0"/>
              <a:t>__.</a:t>
            </a:r>
          </a:p>
          <a:p>
            <a:pPr>
              <a:buNone/>
            </a:pPr>
            <a:r>
              <a:rPr lang="cs-CZ" dirty="0" smtClean="0"/>
              <a:t>To je			byl </a:t>
            </a:r>
            <a:r>
              <a:rPr lang="cs-CZ" dirty="0" err="1" smtClean="0"/>
              <a:t>hou</a:t>
            </a:r>
            <a:r>
              <a:rPr lang="cs-CZ" dirty="0" smtClean="0"/>
              <a:t>__ dětí.</a:t>
            </a:r>
          </a:p>
          <a:p>
            <a:pPr>
              <a:buNone/>
            </a:pPr>
            <a:r>
              <a:rPr lang="cs-CZ" dirty="0" smtClean="0"/>
              <a:t>Železo je		můj domo__.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1619672" y="4509120"/>
            <a:ext cx="6264696" cy="57606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1619672" y="5229200"/>
            <a:ext cx="6264696" cy="57606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1619672" y="6021288"/>
            <a:ext cx="6264696" cy="57606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5362" name="Picture 2" descr="C:\Users\Lída\AppData\Local\Microsoft\Windows\Temporary Internet Files\Content.IE5\AKS7U638\MC90042381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64704"/>
            <a:ext cx="1854200" cy="1181100"/>
          </a:xfrm>
          <a:prstGeom prst="rect">
            <a:avLst/>
          </a:prstGeom>
          <a:noFill/>
        </p:spPr>
      </p:pic>
      <p:sp>
        <p:nvSpPr>
          <p:cNvPr id="10" name="Oválný popisek 9"/>
          <p:cNvSpPr/>
          <p:nvPr/>
        </p:nvSpPr>
        <p:spPr>
          <a:xfrm rot="1225042">
            <a:off x="2260788" y="194748"/>
            <a:ext cx="1800200" cy="1368152"/>
          </a:xfrm>
          <a:prstGeom prst="wedgeEllipseCallou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2483768" y="404664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Doplň v nebo f, věty sestav a napiš!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70839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                Párové souhlásky </a:t>
            </a:r>
            <a:br>
              <a:rPr lang="cs-CZ" dirty="0" smtClean="0"/>
            </a:br>
            <a:r>
              <a:rPr lang="cs-CZ" dirty="0" smtClean="0"/>
              <a:t>   		v - f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sz="2600" b="1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Na louce		do </a:t>
            </a:r>
            <a:r>
              <a:rPr lang="cs-CZ" dirty="0" err="1" smtClean="0"/>
              <a:t>chlí</a:t>
            </a:r>
            <a:r>
              <a:rPr lang="cs-CZ" dirty="0" smtClean="0"/>
              <a:t>__ku.</a:t>
            </a:r>
          </a:p>
          <a:p>
            <a:pPr>
              <a:buNone/>
            </a:pPr>
            <a:r>
              <a:rPr lang="cs-CZ" dirty="0" smtClean="0"/>
              <a:t>Lovci jdou		se pásly o__</a:t>
            </a:r>
            <a:r>
              <a:rPr lang="cs-CZ" dirty="0" err="1" smtClean="0"/>
              <a:t>ce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Zavřeli prase	na </a:t>
            </a:r>
            <a:r>
              <a:rPr lang="cs-CZ" dirty="0" err="1" smtClean="0"/>
              <a:t>lo</a:t>
            </a:r>
            <a:r>
              <a:rPr lang="cs-CZ" dirty="0" smtClean="0"/>
              <a:t>__.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1619672" y="4509120"/>
            <a:ext cx="6264696" cy="57606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1619672" y="5229200"/>
            <a:ext cx="6264696" cy="57606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1619672" y="6021288"/>
            <a:ext cx="6264696" cy="57606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Picture 2" descr="C:\Users\Lída\AppData\Local\Microsoft\Windows\Temporary Internet Files\Content.IE5\AKS7U638\MC90042381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64704"/>
            <a:ext cx="1854200" cy="1181100"/>
          </a:xfrm>
          <a:prstGeom prst="rect">
            <a:avLst/>
          </a:prstGeom>
          <a:noFill/>
        </p:spPr>
      </p:pic>
      <p:sp>
        <p:nvSpPr>
          <p:cNvPr id="11" name="Oválný popisek 10"/>
          <p:cNvSpPr/>
          <p:nvPr/>
        </p:nvSpPr>
        <p:spPr>
          <a:xfrm rot="1225042">
            <a:off x="2260788" y="194748"/>
            <a:ext cx="1800200" cy="1368152"/>
          </a:xfrm>
          <a:prstGeom prst="wedgeEllipseCallou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2483768" y="404664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Doplň v nebo f, věty sestav a napiš!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857364"/>
            <a:ext cx="7498080" cy="4391036"/>
          </a:xfrm>
        </p:spPr>
        <p:txBody>
          <a:bodyPr/>
          <a:lstStyle/>
          <a:p>
            <a:r>
              <a:rPr lang="cs-CZ" sz="2600" dirty="0" smtClean="0"/>
              <a:t>http://office.</a:t>
            </a:r>
            <a:r>
              <a:rPr lang="cs-CZ" sz="2600" dirty="0" err="1" smtClean="0"/>
              <a:t>microsoft.com</a:t>
            </a:r>
            <a:endParaRPr lang="cs-CZ" sz="26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680</TotalTime>
  <Words>80</Words>
  <Application>Microsoft Office PowerPoint</Application>
  <PresentationFormat>Předvádění na obrazovce (4:3)</PresentationFormat>
  <Paragraphs>32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Snímek 1</vt:lpstr>
      <vt:lpstr>Anotace</vt:lpstr>
      <vt:lpstr>                 Párové souhlásky    v - f</vt:lpstr>
      <vt:lpstr>                Párové souhlásky       v - f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Lída</dc:creator>
  <cp:lastModifiedBy>klára</cp:lastModifiedBy>
  <cp:revision>38</cp:revision>
  <dcterms:created xsi:type="dcterms:W3CDTF">2013-05-04T06:52:58Z</dcterms:created>
  <dcterms:modified xsi:type="dcterms:W3CDTF">2013-05-20T11:20:26Z</dcterms:modified>
</cp:coreProperties>
</file>