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6"/>
  </p:notesMasterIdLst>
  <p:sldIdLst>
    <p:sldId id="301" r:id="rId2"/>
    <p:sldId id="302" r:id="rId3"/>
    <p:sldId id="308" r:id="rId4"/>
    <p:sldId id="30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9D761"/>
    <a:srgbClr val="8A366E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594FA8-5C04-44CC-B635-DC0B6F3870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8628BA-3DF3-4D15-8429-7572D6CFAE8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58ACBB2-165B-4777-BA98-B143B490BFF8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51720" y="1484784"/>
            <a:ext cx="7406640" cy="208299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	Olga Marková</a:t>
            </a:r>
          </a:p>
          <a:p>
            <a:r>
              <a:rPr lang="cs-CZ" dirty="0" smtClean="0"/>
              <a:t>Název:			VY_32_INOVACE_11_</a:t>
            </a:r>
          </a:p>
          <a:p>
            <a:r>
              <a:rPr lang="cs-CZ" dirty="0" smtClean="0"/>
              <a:t>Téma:			Párové souhlásky </a:t>
            </a:r>
          </a:p>
          <a:p>
            <a:r>
              <a:rPr lang="cs-CZ" dirty="0" smtClean="0"/>
              <a:t>Č. projektu:		OP  VK 1.4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2339752" y="4725144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600" dirty="0" smtClean="0"/>
              <a:t> Párové souhlásky z - s</a:t>
            </a:r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DUM je určen pro žáky 2. ročníku dle ŠVP Škola  </a:t>
            </a:r>
          </a:p>
          <a:p>
            <a:pPr>
              <a:buNone/>
            </a:pPr>
            <a:r>
              <a:rPr lang="cs-CZ" sz="2600" dirty="0" smtClean="0"/>
              <a:t>    pro život ZŠ </a:t>
            </a:r>
            <a:r>
              <a:rPr lang="cs-CZ" sz="2600" dirty="0" err="1" smtClean="0"/>
              <a:t>Netvořice</a:t>
            </a:r>
            <a:endParaRPr lang="cs-CZ" sz="2600" dirty="0" smtClean="0"/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Český jazyk</a:t>
            </a:r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Prezentace na interaktivní tabuli</a:t>
            </a:r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Klíčová slova: párové souhlásky, doplň, odůvodni</a:t>
            </a:r>
            <a:endParaRPr lang="cs-CZ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011222"/>
          </a:xfrm>
        </p:spPr>
        <p:txBody>
          <a:bodyPr/>
          <a:lstStyle/>
          <a:p>
            <a:pPr algn="ctr"/>
            <a:r>
              <a:rPr lang="cs-CZ" dirty="0" smtClean="0"/>
              <a:t>Párové souhlásky z - 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53288" y="1357298"/>
            <a:ext cx="7790712" cy="5500702"/>
          </a:xfrm>
        </p:spPr>
        <p:txBody>
          <a:bodyPr>
            <a:normAutofit fontScale="92500" lnSpcReduction="10000"/>
          </a:bodyPr>
          <a:lstStyle/>
          <a:p>
            <a:r>
              <a:rPr lang="cs-CZ" sz="2600" b="1" dirty="0" smtClean="0"/>
              <a:t>Doplň s nebo z a odůvodni!</a:t>
            </a:r>
          </a:p>
          <a:p>
            <a:pPr>
              <a:buNone/>
            </a:pPr>
            <a:endParaRPr lang="cs-CZ" sz="2600" b="1" dirty="0" smtClean="0"/>
          </a:p>
          <a:p>
            <a:pPr>
              <a:buNone/>
            </a:pPr>
            <a:r>
              <a:rPr lang="cs-CZ" sz="2600" dirty="0" smtClean="0"/>
              <a:t>ZÁKA__		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MRÁ__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VLA__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HRÁ__ RYBNÍKA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UBRU__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NO__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857752" y="2071678"/>
            <a:ext cx="3500462" cy="50006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429256" y="2143116"/>
            <a:ext cx="285752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zákazy, bez zákazů</a:t>
            </a:r>
            <a:endParaRPr lang="cs-CZ" sz="2200" dirty="0"/>
          </a:p>
        </p:txBody>
      </p:sp>
      <p:sp>
        <p:nvSpPr>
          <p:cNvPr id="6" name="Zaoblený obdélník 5"/>
          <p:cNvSpPr/>
          <p:nvPr/>
        </p:nvSpPr>
        <p:spPr>
          <a:xfrm>
            <a:off x="4857752" y="3643314"/>
            <a:ext cx="3500462" cy="50006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4857752" y="4429132"/>
            <a:ext cx="3500462" cy="50006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4857752" y="5214950"/>
            <a:ext cx="3500462" cy="50006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4857752" y="6000768"/>
            <a:ext cx="3500462" cy="50006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4857752" y="2857496"/>
            <a:ext cx="3500462" cy="50006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011222"/>
          </a:xfrm>
        </p:spPr>
        <p:txBody>
          <a:bodyPr/>
          <a:lstStyle/>
          <a:p>
            <a:pPr algn="ctr"/>
            <a:r>
              <a:rPr lang="cs-CZ" dirty="0" smtClean="0"/>
              <a:t>Párové souhlásky z - 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53288" y="1357298"/>
            <a:ext cx="7790712" cy="5500702"/>
          </a:xfrm>
        </p:spPr>
        <p:txBody>
          <a:bodyPr>
            <a:normAutofit fontScale="92500" lnSpcReduction="10000"/>
          </a:bodyPr>
          <a:lstStyle/>
          <a:p>
            <a:r>
              <a:rPr lang="cs-CZ" sz="2600" b="1" dirty="0" smtClean="0"/>
              <a:t>Doplň s nebo z a odůvodni!</a:t>
            </a:r>
          </a:p>
          <a:p>
            <a:pPr>
              <a:buNone/>
            </a:pPr>
            <a:endParaRPr lang="cs-CZ" sz="2600" b="1" dirty="0" smtClean="0"/>
          </a:p>
          <a:p>
            <a:pPr>
              <a:buNone/>
            </a:pPr>
            <a:r>
              <a:rPr lang="cs-CZ" sz="2600" dirty="0" smtClean="0"/>
              <a:t>PAŘE__		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LE__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ÚČE__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OBRA__ 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VÍTĚ__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VŮ__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857752" y="2071678"/>
            <a:ext cx="3500462" cy="50006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429256" y="2143116"/>
            <a:ext cx="285752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pařezy, bez pařezů</a:t>
            </a:r>
            <a:endParaRPr lang="cs-CZ" sz="2200" dirty="0"/>
          </a:p>
        </p:txBody>
      </p:sp>
      <p:sp>
        <p:nvSpPr>
          <p:cNvPr id="6" name="Zaoblený obdélník 5"/>
          <p:cNvSpPr/>
          <p:nvPr/>
        </p:nvSpPr>
        <p:spPr>
          <a:xfrm>
            <a:off x="4857752" y="3643314"/>
            <a:ext cx="3500462" cy="50006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4857752" y="4429132"/>
            <a:ext cx="3500462" cy="50006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4857752" y="5214950"/>
            <a:ext cx="3500462" cy="50006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4857752" y="6000768"/>
            <a:ext cx="3500462" cy="50006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4857752" y="2857496"/>
            <a:ext cx="3500462" cy="50006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680</TotalTime>
  <Words>81</Words>
  <Application>Microsoft Office PowerPoint</Application>
  <PresentationFormat>Předvádění na obrazovce (4:3)</PresentationFormat>
  <Paragraphs>46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Slunovrat</vt:lpstr>
      <vt:lpstr>Snímek 1</vt:lpstr>
      <vt:lpstr>Anotace</vt:lpstr>
      <vt:lpstr>Párové souhlásky z - s</vt:lpstr>
      <vt:lpstr>Párové souhlásky z - 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Lída</dc:creator>
  <cp:lastModifiedBy>klára</cp:lastModifiedBy>
  <cp:revision>38</cp:revision>
  <dcterms:created xsi:type="dcterms:W3CDTF">2013-05-04T06:52:58Z</dcterms:created>
  <dcterms:modified xsi:type="dcterms:W3CDTF">2013-05-21T07:49:49Z</dcterms:modified>
</cp:coreProperties>
</file>