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306" r:id="rId2"/>
    <p:sldId id="307" r:id="rId3"/>
    <p:sldId id="304" r:id="rId4"/>
    <p:sldId id="30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VY_32_INOVACE_12_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z - s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květ, obdélník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pPr algn="ctr"/>
            <a:r>
              <a:rPr lang="cs-CZ" dirty="0" smtClean="0"/>
              <a:t>Párové souhlásky z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071546"/>
            <a:ext cx="7772400" cy="45720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 středu květu doplň správnou souhlásku </a:t>
            </a:r>
            <a:br>
              <a:rPr lang="cs-CZ" sz="2600" b="1" dirty="0" smtClean="0"/>
            </a:br>
            <a:r>
              <a:rPr lang="cs-CZ" sz="2600" b="1" dirty="0" smtClean="0"/>
              <a:t>a slova opiš do obdélníčků!</a:t>
            </a:r>
            <a:endParaRPr lang="cs-CZ" sz="2600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929454" y="3071810"/>
            <a:ext cx="785818" cy="785818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 rot="5241085">
            <a:off x="7903547" y="2774582"/>
            <a:ext cx="714380" cy="120208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200" dirty="0"/>
          </a:p>
        </p:txBody>
      </p:sp>
      <p:sp>
        <p:nvSpPr>
          <p:cNvPr id="9" name="Elipsa 8"/>
          <p:cNvSpPr/>
          <p:nvPr/>
        </p:nvSpPr>
        <p:spPr>
          <a:xfrm rot="19648187">
            <a:off x="6371845" y="2135905"/>
            <a:ext cx="714380" cy="120876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18757360">
            <a:off x="7525998" y="3647760"/>
            <a:ext cx="714380" cy="1158163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1" name="Elipsa 10"/>
          <p:cNvSpPr/>
          <p:nvPr/>
        </p:nvSpPr>
        <p:spPr>
          <a:xfrm rot="15066103">
            <a:off x="6038412" y="3077484"/>
            <a:ext cx="714380" cy="119418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2" name="Elipsa 11"/>
          <p:cNvSpPr/>
          <p:nvPr/>
        </p:nvSpPr>
        <p:spPr>
          <a:xfrm rot="1367198">
            <a:off x="6571195" y="3737646"/>
            <a:ext cx="714380" cy="11715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 rot="1145413">
            <a:off x="7300516" y="2084754"/>
            <a:ext cx="722474" cy="112679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900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2339752" y="3068960"/>
            <a:ext cx="785818" cy="785818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5" name="Elipsa 14"/>
          <p:cNvSpPr/>
          <p:nvPr/>
        </p:nvSpPr>
        <p:spPr>
          <a:xfrm rot="5241085">
            <a:off x="3319546" y="2780494"/>
            <a:ext cx="714380" cy="1202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6" name="Elipsa 15"/>
          <p:cNvSpPr/>
          <p:nvPr/>
        </p:nvSpPr>
        <p:spPr>
          <a:xfrm rot="18757360">
            <a:off x="2938576" y="3648900"/>
            <a:ext cx="714380" cy="115816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7" name="Elipsa 16"/>
          <p:cNvSpPr/>
          <p:nvPr/>
        </p:nvSpPr>
        <p:spPr>
          <a:xfrm rot="979436">
            <a:off x="2022376" y="3778808"/>
            <a:ext cx="714380" cy="11715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8" name="Elipsa 17"/>
          <p:cNvSpPr/>
          <p:nvPr/>
        </p:nvSpPr>
        <p:spPr>
          <a:xfrm rot="15066103">
            <a:off x="1439020" y="3003196"/>
            <a:ext cx="714380" cy="11941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1816629" y="2086094"/>
            <a:ext cx="714380" cy="120876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636519">
            <a:off x="2720395" y="2002668"/>
            <a:ext cx="714380" cy="112679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1187624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187624" y="566124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187624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203848" y="566124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203848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3203848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17726945">
            <a:off x="6422099" y="4070514"/>
            <a:ext cx="9497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/>
              <a:t>be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 rot="21205195">
            <a:off x="7835932" y="3072525"/>
            <a:ext cx="1285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/>
              <a:t>me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 rot="2440680">
            <a:off x="7319441" y="4169114"/>
            <a:ext cx="1565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 </a:t>
            </a:r>
            <a:r>
              <a:rPr lang="cs-CZ" sz="2400" dirty="0" err="1" smtClean="0"/>
              <a:t>tvr</a:t>
            </a:r>
            <a:endParaRPr lang="cs-CZ" sz="2400" dirty="0" smtClean="0"/>
          </a:p>
        </p:txBody>
      </p:sp>
      <p:sp>
        <p:nvSpPr>
          <p:cNvPr id="31" name="TextovéPole 30"/>
          <p:cNvSpPr txBox="1"/>
          <p:nvPr/>
        </p:nvSpPr>
        <p:spPr>
          <a:xfrm rot="3360614">
            <a:off x="6187080" y="2849983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/>
              <a:t>ře</a:t>
            </a:r>
            <a:endParaRPr lang="cs-CZ" sz="26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5508104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508104" y="573325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7358082" y="614364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7358082" y="564357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7358082" y="521495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5508104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3349297">
            <a:off x="1391724" y="2464946"/>
            <a:ext cx="7143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526147">
            <a:off x="1308825" y="3297187"/>
            <a:ext cx="10942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dne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03848" y="3212976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    </a:t>
            </a:r>
            <a:r>
              <a:rPr lang="cs-CZ" sz="2200" dirty="0" err="1" smtClean="0">
                <a:solidFill>
                  <a:schemeClr val="bg1"/>
                </a:solidFill>
              </a:rPr>
              <a:t>le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71800" y="227687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 err="1" smtClean="0">
                <a:solidFill>
                  <a:schemeClr val="bg1"/>
                </a:solidFill>
              </a:rPr>
              <a:t>pe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835696" y="249289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no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 rot="17044373">
            <a:off x="1755281" y="394744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 </a:t>
            </a:r>
            <a:r>
              <a:rPr lang="cs-CZ" sz="2400" dirty="0" err="1" smtClean="0">
                <a:solidFill>
                  <a:schemeClr val="bg1"/>
                </a:solidFill>
              </a:rPr>
              <a:t>ča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 rot="2353452">
            <a:off x="2892426" y="393822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ove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432894">
            <a:off x="5984649" y="3331181"/>
            <a:ext cx="12241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  </a:t>
            </a:r>
            <a:r>
              <a:rPr lang="cs-CZ" sz="2500" dirty="0" err="1" smtClean="0"/>
              <a:t>ka</a:t>
            </a:r>
            <a:endParaRPr lang="cs-CZ" sz="25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308304" y="22768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/>
              <a:t>vů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pPr algn="ctr"/>
            <a:r>
              <a:rPr lang="cs-CZ" dirty="0" smtClean="0"/>
              <a:t>Párové souhlásky z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071546"/>
            <a:ext cx="7772400" cy="45720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 středu květu doplň správnou souhlásku </a:t>
            </a:r>
            <a:br>
              <a:rPr lang="cs-CZ" sz="2600" b="1" dirty="0" smtClean="0"/>
            </a:br>
            <a:r>
              <a:rPr lang="cs-CZ" sz="2600" b="1" dirty="0" smtClean="0"/>
              <a:t>a slova opiš do obdélníčků!</a:t>
            </a:r>
            <a:endParaRPr lang="cs-CZ" sz="2600" b="1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4929190" y="3000372"/>
            <a:ext cx="785818" cy="785818"/>
          </a:xfrm>
          <a:prstGeom prst="flowChartConnector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5" name="Elipsa 14"/>
          <p:cNvSpPr/>
          <p:nvPr/>
        </p:nvSpPr>
        <p:spPr>
          <a:xfrm rot="5241085">
            <a:off x="5903283" y="2800567"/>
            <a:ext cx="714380" cy="1202080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6" name="Elipsa 15"/>
          <p:cNvSpPr/>
          <p:nvPr/>
        </p:nvSpPr>
        <p:spPr>
          <a:xfrm rot="18757360">
            <a:off x="5454297" y="3576323"/>
            <a:ext cx="714380" cy="1158163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7" name="Elipsa 16"/>
          <p:cNvSpPr/>
          <p:nvPr/>
        </p:nvSpPr>
        <p:spPr>
          <a:xfrm rot="1286342">
            <a:off x="4507931" y="3577219"/>
            <a:ext cx="714380" cy="1171556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8" name="Elipsa 17"/>
          <p:cNvSpPr/>
          <p:nvPr/>
        </p:nvSpPr>
        <p:spPr>
          <a:xfrm rot="16200000">
            <a:off x="4026083" y="2760471"/>
            <a:ext cx="714380" cy="1194181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4555213" y="2026057"/>
            <a:ext cx="714380" cy="1208769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636519">
            <a:off x="5433414" y="2101286"/>
            <a:ext cx="714380" cy="1126795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500430" y="514351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500430" y="557214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500430" y="600076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929322" y="557214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929322" y="514351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5929322" y="600076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3349297">
            <a:off x="1391724" y="2464946"/>
            <a:ext cx="7143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63936" y="3085152"/>
            <a:ext cx="10942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  ve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15008" y="3143248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    </a:t>
            </a:r>
            <a:r>
              <a:rPr lang="cs-CZ" sz="2200" dirty="0" err="1" smtClean="0">
                <a:solidFill>
                  <a:schemeClr val="bg1"/>
                </a:solidFill>
              </a:rPr>
              <a:t>ple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429256" y="235743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 err="1" smtClean="0">
                <a:solidFill>
                  <a:schemeClr val="bg1"/>
                </a:solidFill>
              </a:rPr>
              <a:t>pa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00562" y="235743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 ku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 rot="17044373">
            <a:off x="4233977" y="388291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  </a:t>
            </a:r>
            <a:r>
              <a:rPr lang="cs-CZ" sz="2400" dirty="0" err="1" smtClean="0">
                <a:solidFill>
                  <a:schemeClr val="bg1"/>
                </a:solidFill>
              </a:rPr>
              <a:t>ko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 rot="2353452">
            <a:off x="5406437" y="393594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vla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103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z - s</vt:lpstr>
      <vt:lpstr>Párové souhlásky z - 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2013-05-21T07:50:46Z</dcterms:modified>
</cp:coreProperties>
</file>