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10" r:id="rId2"/>
    <p:sldId id="311" r:id="rId3"/>
    <p:sldId id="312" r:id="rId4"/>
    <p:sldId id="31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VY_32_INOVACE_13_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z - s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kulička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s – z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Doplň a vybarvi kuličku, kde je z – </a:t>
            </a:r>
            <a:r>
              <a:rPr lang="cs-CZ" sz="2600" b="1" dirty="0" smtClean="0">
                <a:solidFill>
                  <a:srgbClr val="49D761"/>
                </a:solidFill>
              </a:rPr>
              <a:t>zeleně</a:t>
            </a:r>
            <a:r>
              <a:rPr lang="cs-CZ" sz="2600" b="1" dirty="0" smtClean="0"/>
              <a:t>! </a:t>
            </a:r>
          </a:p>
          <a:p>
            <a:endParaRPr lang="cs-CZ" sz="2600" b="1" dirty="0" smtClean="0"/>
          </a:p>
          <a:p>
            <a:pPr>
              <a:buNone/>
            </a:pPr>
            <a:endParaRPr lang="cs-CZ" sz="2600" b="1" dirty="0"/>
          </a:p>
        </p:txBody>
      </p:sp>
      <p:sp>
        <p:nvSpPr>
          <p:cNvPr id="4" name="Elipsa 3"/>
          <p:cNvSpPr/>
          <p:nvPr/>
        </p:nvSpPr>
        <p:spPr>
          <a:xfrm>
            <a:off x="1714480" y="242886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786050" y="385762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357290" y="5214950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43372" y="2357430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786182" y="528638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357818" y="3786190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643834" y="3714752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643702" y="2357430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143636" y="528638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928794" y="2357430"/>
            <a:ext cx="10715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     </a:t>
            </a:r>
            <a:r>
              <a:rPr lang="cs-CZ" sz="2500" dirty="0" err="1" smtClean="0"/>
              <a:t>hrá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2643182"/>
            <a:ext cx="121444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pa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86578" y="264318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fíku__</a:t>
            </a:r>
            <a:endParaRPr lang="cs-CZ" sz="25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86050" y="4143380"/>
            <a:ext cx="128588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err="1" smtClean="0"/>
              <a:t>vynále</a:t>
            </a:r>
            <a:r>
              <a:rPr lang="cs-CZ" sz="2300" dirty="0" smtClean="0"/>
              <a:t>__</a:t>
            </a:r>
            <a:endParaRPr lang="cs-CZ" sz="23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071942"/>
            <a:ext cx="107157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ku__</a:t>
            </a:r>
            <a:endParaRPr lang="cs-CZ" sz="25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86710" y="4000504"/>
            <a:ext cx="164307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úče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00166" y="5500702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kně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9058" y="5572140"/>
            <a:ext cx="107157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plu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5643578"/>
            <a:ext cx="92869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hla</a:t>
            </a:r>
            <a:r>
              <a:rPr lang="cs-CZ" sz="2500" dirty="0" smtClean="0"/>
              <a:t>__</a:t>
            </a:r>
            <a:endParaRPr lang="cs-CZ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s – z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b="1" dirty="0" smtClean="0"/>
              <a:t>Doplň a vybarvi kuličku, kde je z – </a:t>
            </a:r>
            <a:r>
              <a:rPr lang="cs-CZ" sz="2600" b="1" dirty="0" smtClean="0">
                <a:solidFill>
                  <a:srgbClr val="49D761"/>
                </a:solidFill>
              </a:rPr>
              <a:t>zeleně</a:t>
            </a:r>
            <a:r>
              <a:rPr lang="cs-CZ" sz="2600" b="1" dirty="0" smtClean="0"/>
              <a:t>! </a:t>
            </a:r>
          </a:p>
          <a:p>
            <a:endParaRPr lang="cs-CZ" sz="2600" b="1" dirty="0" smtClean="0"/>
          </a:p>
          <a:p>
            <a:pPr>
              <a:buNone/>
            </a:pPr>
            <a:endParaRPr lang="cs-CZ" sz="2600" b="1" dirty="0"/>
          </a:p>
        </p:txBody>
      </p:sp>
      <p:sp>
        <p:nvSpPr>
          <p:cNvPr id="4" name="Elipsa 3"/>
          <p:cNvSpPr/>
          <p:nvPr/>
        </p:nvSpPr>
        <p:spPr>
          <a:xfrm>
            <a:off x="1285852" y="242886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357422" y="3714752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143372" y="5357826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14678" y="242886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215074" y="385762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214810" y="3786190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072330" y="242886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286380" y="2428868"/>
            <a:ext cx="1214446" cy="11430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500166" y="2357430"/>
            <a:ext cx="10715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     </a:t>
            </a:r>
            <a:r>
              <a:rPr lang="cs-CZ" sz="2500" dirty="0" err="1" smtClean="0"/>
              <a:t>mrá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14678" y="271462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výkre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00694" y="264318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 </a:t>
            </a:r>
            <a:r>
              <a:rPr lang="cs-CZ" sz="2500" dirty="0" err="1" smtClean="0"/>
              <a:t>ko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57422" y="4071942"/>
            <a:ext cx="1285884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 smtClean="0"/>
              <a:t>  </a:t>
            </a:r>
            <a:r>
              <a:rPr lang="cs-CZ" sz="2300" dirty="0" err="1" smtClean="0"/>
              <a:t>hmy</a:t>
            </a:r>
            <a:r>
              <a:rPr lang="cs-CZ" sz="2300" dirty="0" smtClean="0"/>
              <a:t>__</a:t>
            </a:r>
            <a:endParaRPr lang="cs-CZ" sz="23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7686" y="4071942"/>
            <a:ext cx="107157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rybí__</a:t>
            </a:r>
            <a:endParaRPr lang="cs-CZ" sz="25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15206" y="2786058"/>
            <a:ext cx="164307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dře__</a:t>
            </a:r>
            <a:endParaRPr lang="cs-CZ" sz="25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6248" y="5715016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err="1" smtClean="0"/>
              <a:t>pe</a:t>
            </a:r>
            <a:r>
              <a:rPr lang="cs-CZ" sz="2500" dirty="0" smtClean="0"/>
              <a:t>__</a:t>
            </a:r>
            <a:endParaRPr lang="cs-CZ" sz="25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57950" y="4143380"/>
            <a:ext cx="107157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pul__</a:t>
            </a:r>
            <a:endParaRPr lang="cs-CZ" sz="25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113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s – z </vt:lpstr>
      <vt:lpstr>Párové souhlásky s – z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2013-05-21T07:51:53Z</dcterms:modified>
</cp:coreProperties>
</file>