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314" r:id="rId2"/>
    <p:sldId id="315" r:id="rId3"/>
    <p:sldId id="316" r:id="rId4"/>
    <p:sldId id="317" r:id="rId5"/>
    <p:sldId id="318" r:id="rId6"/>
    <p:sldId id="35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VY_32_INOVACE_14_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ž - š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 slova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ž - 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5124472"/>
          </a:xfrm>
        </p:spPr>
        <p:txBody>
          <a:bodyPr>
            <a:normAutofit/>
          </a:bodyPr>
          <a:lstStyle/>
          <a:p>
            <a:r>
              <a:rPr lang="cs-CZ" sz="2500" b="1" dirty="0" smtClean="0"/>
              <a:t>Napiš znázorněná slova!</a:t>
            </a:r>
          </a:p>
          <a:p>
            <a:pPr>
              <a:buNone/>
            </a:pPr>
            <a:endParaRPr lang="cs-CZ" sz="25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428728" y="2571744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428728" y="4143380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428728" y="5643578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notebook\AppData\Local\Microsoft\Windows\Temporary Internet Files\Content.IE5\5WV9C7EK\MC90044038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928802"/>
            <a:ext cx="2000264" cy="2000264"/>
          </a:xfrm>
          <a:prstGeom prst="rect">
            <a:avLst/>
          </a:prstGeom>
          <a:noFill/>
        </p:spPr>
      </p:pic>
      <p:pic>
        <p:nvPicPr>
          <p:cNvPr id="1030" name="Picture 6" descr="C:\Users\notebook\AppData\Local\Microsoft\Windows\Temporary Internet Files\Content.IE5\MBJS32C3\MC90043639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3286124"/>
            <a:ext cx="1428760" cy="1959443"/>
          </a:xfrm>
          <a:prstGeom prst="rect">
            <a:avLst/>
          </a:prstGeom>
          <a:noFill/>
        </p:spPr>
      </p:pic>
      <p:pic>
        <p:nvPicPr>
          <p:cNvPr id="1031" name="Picture 7" descr="C:\Users\notebook\AppData\Local\Microsoft\Windows\Temporary Internet Files\Content.IE5\5WV9C7EK\MC90033800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4714884"/>
            <a:ext cx="2000264" cy="15933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ž - 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5124472"/>
          </a:xfrm>
        </p:spPr>
        <p:txBody>
          <a:bodyPr>
            <a:normAutofit/>
          </a:bodyPr>
          <a:lstStyle/>
          <a:p>
            <a:r>
              <a:rPr lang="cs-CZ" sz="2500" b="1" dirty="0" smtClean="0"/>
              <a:t>Napiš znázorněná slova!</a:t>
            </a:r>
          </a:p>
          <a:p>
            <a:pPr>
              <a:buNone/>
            </a:pPr>
            <a:endParaRPr lang="cs-CZ" sz="25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428728" y="2643182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C:\Users\notebook\AppData\Local\Microsoft\Windows\Temporary Internet Files\Content.IE5\81XK8JHS\MC9002900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285992"/>
            <a:ext cx="2046805" cy="1538698"/>
          </a:xfrm>
          <a:prstGeom prst="rect">
            <a:avLst/>
          </a:prstGeom>
          <a:noFill/>
        </p:spPr>
      </p:pic>
      <p:sp>
        <p:nvSpPr>
          <p:cNvPr id="17" name="Zaoblený obdélník 16"/>
          <p:cNvSpPr/>
          <p:nvPr/>
        </p:nvSpPr>
        <p:spPr>
          <a:xfrm>
            <a:off x="1428728" y="4143380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 descr="C:\Users\notebook\AppData\Local\Microsoft\Windows\Temporary Internet Files\Content.IE5\5WV9C7EK\MP9004031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3705560"/>
            <a:ext cx="2143140" cy="1433858"/>
          </a:xfrm>
          <a:prstGeom prst="rect">
            <a:avLst/>
          </a:prstGeom>
          <a:noFill/>
        </p:spPr>
      </p:pic>
      <p:pic>
        <p:nvPicPr>
          <p:cNvPr id="2050" name="Picture 2" descr="C:\Users\notebook\AppData\Local\Microsoft\Windows\Temporary Internet Files\Content.IE5\5WV9C7EK\MC9004319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4714884"/>
            <a:ext cx="1765300" cy="1866900"/>
          </a:xfrm>
          <a:prstGeom prst="rect">
            <a:avLst/>
          </a:prstGeom>
          <a:noFill/>
        </p:spPr>
      </p:pic>
      <p:sp>
        <p:nvSpPr>
          <p:cNvPr id="16" name="Zaoblený obdélník 15"/>
          <p:cNvSpPr/>
          <p:nvPr/>
        </p:nvSpPr>
        <p:spPr>
          <a:xfrm>
            <a:off x="1428728" y="5715016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ž - 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5124472"/>
          </a:xfrm>
        </p:spPr>
        <p:txBody>
          <a:bodyPr>
            <a:normAutofit/>
          </a:bodyPr>
          <a:lstStyle/>
          <a:p>
            <a:r>
              <a:rPr lang="cs-CZ" sz="2500" b="1" dirty="0" smtClean="0"/>
              <a:t>Napiš znázorněná slova!</a:t>
            </a:r>
          </a:p>
          <a:p>
            <a:pPr>
              <a:buNone/>
            </a:pPr>
            <a:endParaRPr lang="cs-CZ" sz="25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428728" y="2643182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428728" y="4143380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428728" y="5715016"/>
            <a:ext cx="1928826" cy="42862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notebook\AppData\Local\Microsoft\Windows\Temporary Internet Files\Content.IE5\FKMWQXAT\MC9002908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2000240"/>
            <a:ext cx="1877868" cy="1707471"/>
          </a:xfrm>
          <a:prstGeom prst="rect">
            <a:avLst/>
          </a:prstGeom>
          <a:noFill/>
        </p:spPr>
      </p:pic>
      <p:pic>
        <p:nvPicPr>
          <p:cNvPr id="3076" name="Picture 4" descr="C:\Users\notebook\AppData\Local\Microsoft\Windows\Temporary Internet Files\Content.IE5\FKMWQXAT\MC9003493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357562"/>
            <a:ext cx="1825142" cy="1509674"/>
          </a:xfrm>
          <a:prstGeom prst="rect">
            <a:avLst/>
          </a:prstGeom>
          <a:noFill/>
        </p:spPr>
      </p:pic>
      <p:pic>
        <p:nvPicPr>
          <p:cNvPr id="3077" name="Picture 5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4857760"/>
            <a:ext cx="1869034" cy="17739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85926"/>
            <a:ext cx="7498080" cy="4462474"/>
          </a:xfrm>
        </p:spPr>
        <p:txBody>
          <a:bodyPr/>
          <a:lstStyle/>
          <a:p>
            <a:r>
              <a:rPr lang="cs-CZ" sz="2600" dirty="0" smtClean="0"/>
              <a:t>http://office.</a:t>
            </a:r>
            <a:r>
              <a:rPr lang="cs-CZ" sz="2600" dirty="0" err="1" smtClean="0"/>
              <a:t>microsoft.com</a:t>
            </a:r>
            <a:endParaRPr lang="cs-CZ" sz="2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681</TotalTime>
  <Words>75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Párové souhlásky ž - š</vt:lpstr>
      <vt:lpstr>Párové souhlásky ž - š</vt:lpstr>
      <vt:lpstr>Párové souhlásky ž - š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2013-05-21T07:53:02Z</dcterms:modified>
</cp:coreProperties>
</file>