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9" r:id="rId2"/>
    <p:sldId id="268" r:id="rId3"/>
    <p:sldId id="265" r:id="rId4"/>
    <p:sldId id="270" r:id="rId5"/>
    <p:sldId id="266" r:id="rId6"/>
    <p:sldId id="267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Bílá paní - opakování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VY_32_INOVACE_10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26777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vlastenectví, zájem o historii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společné opakování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02426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043608" y="1052736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Kdo byla Bílá paní?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48680"/>
            <a:ext cx="3605949" cy="5279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8640" y="4581128"/>
            <a:ext cx="5852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si pamatuješ z jejího života?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 descr="C:\Users\oem\AppData\Local\Microsoft\Windows\Temporary Internet Files\Content.IE5\1U0BQNUE\MP9002892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839356"/>
            <a:ext cx="7685108" cy="518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123728" y="4653136"/>
            <a:ext cx="44982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C000"/>
                </a:solidFill>
              </a:rPr>
              <a:t>Můžeme </a:t>
            </a:r>
            <a:r>
              <a:rPr lang="cs-CZ" sz="3200" dirty="0" smtClean="0">
                <a:solidFill>
                  <a:srgbClr val="FFC000"/>
                </a:solidFill>
              </a:rPr>
              <a:t>Bílou paní </a:t>
            </a:r>
            <a:r>
              <a:rPr lang="cs-CZ" sz="3200" dirty="0">
                <a:solidFill>
                  <a:srgbClr val="FFC000"/>
                </a:solidFill>
              </a:rPr>
              <a:t>vidět?</a:t>
            </a:r>
          </a:p>
        </p:txBody>
      </p:sp>
    </p:spTree>
    <p:extLst>
      <p:ext uri="{BB962C8B-B14F-4D97-AF65-F5344CB8AC3E}">
        <p14:creationId xmlns:p14="http://schemas.microsoft.com/office/powerpoint/2010/main" val="3524037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043608" y="980728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poznáme podle jejího chování a ustrojení?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2882" y="4077072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Myslíš, že ti může ublížit?</a:t>
            </a:r>
          </a:p>
          <a:p>
            <a:r>
              <a:rPr lang="cs-CZ" sz="2800" dirty="0" smtClean="0"/>
              <a:t>Budeš se jí bát?</a:t>
            </a:r>
            <a:endParaRPr lang="cs-CZ" sz="2800" dirty="0"/>
          </a:p>
        </p:txBody>
      </p:sp>
      <p:pic>
        <p:nvPicPr>
          <p:cNvPr id="2050" name="Picture 2" descr="C:\Users\oem\AppData\Local\Microsoft\Windows\Temporary Internet Files\Content.IE5\6EZVUUNV\MC900215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12441"/>
            <a:ext cx="2520280" cy="338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AppData\Local\Microsoft\Windows\Temporary Internet Files\Content.IE5\GMQLH2E1\MP9001789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1532007"/>
            <a:ext cx="1813381" cy="139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TF1NKJOP\MP9003866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232" y="2060847"/>
            <a:ext cx="1684784" cy="1201813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6254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115616" y="908720"/>
            <a:ext cx="688659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Namaluj, jak si představuješ Bílou paní.</a:t>
            </a:r>
            <a:endParaRPr lang="cs-CZ" sz="3200" dirty="0"/>
          </a:p>
        </p:txBody>
      </p:sp>
      <p:pic>
        <p:nvPicPr>
          <p:cNvPr id="3074" name="Picture 2" descr="C:\Users\oem\AppData\Local\Microsoft\Windows\Temporary Internet Files\Content.IE5\O4TQCB6E\MC9003082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99737"/>
            <a:ext cx="3816424" cy="422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55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Archiv autora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369</TotalTime>
  <Words>163</Words>
  <Application>Microsoft Office PowerPoint</Application>
  <PresentationFormat>Předvádění na obrazovce (4:3)</PresentationFormat>
  <Paragraphs>40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43</cp:revision>
  <dcterms:created xsi:type="dcterms:W3CDTF">2011-05-26T14:17:08Z</dcterms:created>
  <dcterms:modified xsi:type="dcterms:W3CDTF">2011-10-29T09:30:51Z</dcterms:modified>
</cp:coreProperties>
</file>