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323" r:id="rId2"/>
    <p:sldId id="324" r:id="rId3"/>
    <p:sldId id="325" r:id="rId4"/>
    <p:sldId id="326" r:id="rId5"/>
    <p:sldId id="35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D761"/>
    <a:srgbClr val="8A366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94FA8-5C04-44CC-B635-DC0B6F3870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628BA-3DF3-4D15-8429-7572D6CFA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1484784"/>
            <a:ext cx="7406640" cy="208299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Název školy:		Základní škola </a:t>
            </a:r>
            <a:r>
              <a:rPr lang="cs-CZ" dirty="0" err="1" smtClean="0"/>
              <a:t>Netvořice</a:t>
            </a:r>
            <a:endParaRPr lang="cs-CZ" dirty="0" smtClean="0"/>
          </a:p>
          <a:p>
            <a:r>
              <a:rPr lang="cs-CZ" dirty="0" smtClean="0"/>
              <a:t>Autor:			Olga Marková</a:t>
            </a:r>
          </a:p>
          <a:p>
            <a:r>
              <a:rPr lang="cs-CZ" dirty="0" smtClean="0"/>
              <a:t>Název:			VY_32_INOVACE_16_</a:t>
            </a:r>
          </a:p>
          <a:p>
            <a:r>
              <a:rPr lang="cs-CZ" dirty="0" smtClean="0"/>
              <a:t>Téma:			Párové souhlásky </a:t>
            </a:r>
          </a:p>
          <a:p>
            <a:r>
              <a:rPr lang="cs-CZ" dirty="0" smtClean="0"/>
              <a:t>Č. projektu:		OP  VK 1.4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339752" y="4725144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600" dirty="0" smtClean="0"/>
              <a:t> Párové souhlásky ž - š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DUM je určen pro žáky 2. ročníku dle ŠVP Škola  </a:t>
            </a:r>
          </a:p>
          <a:p>
            <a:pPr>
              <a:buNone/>
            </a:pPr>
            <a:r>
              <a:rPr lang="cs-CZ" sz="2600" dirty="0" smtClean="0"/>
              <a:t>    pro život ZŠ </a:t>
            </a:r>
            <a:r>
              <a:rPr lang="cs-CZ" sz="2600" dirty="0" err="1" smtClean="0"/>
              <a:t>Netvořice</a:t>
            </a:r>
            <a:endParaRPr lang="cs-CZ" sz="2600" dirty="0" smtClean="0"/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Český jazyk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Prezentace na interaktivní tabuli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Klíčová slova: párové souhlásky, protiklady</a:t>
            </a:r>
            <a:endParaRPr lang="cs-CZ" sz="2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Párové souhlásky ž - 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b="1" dirty="0" smtClean="0"/>
              <a:t>Protiklady – doplň š – ž!</a:t>
            </a:r>
          </a:p>
          <a:p>
            <a:pPr>
              <a:buNone/>
            </a:pPr>
            <a:endParaRPr lang="cs-CZ" sz="2600" b="1" dirty="0" smtClean="0"/>
          </a:p>
        </p:txBody>
      </p:sp>
      <p:sp>
        <p:nvSpPr>
          <p:cNvPr id="4" name="Zaoblený obdélník 3"/>
          <p:cNvSpPr/>
          <p:nvPr/>
        </p:nvSpPr>
        <p:spPr>
          <a:xfrm>
            <a:off x="1428728" y="2285992"/>
            <a:ext cx="2786082" cy="57150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5143504" y="2285992"/>
            <a:ext cx="2786082" cy="5715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428728" y="3357562"/>
            <a:ext cx="2786082" cy="57150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428728" y="4500570"/>
            <a:ext cx="2786082" cy="57150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428728" y="5643578"/>
            <a:ext cx="2786082" cy="57150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5143504" y="3286124"/>
            <a:ext cx="2786082" cy="5715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5143504" y="4500570"/>
            <a:ext cx="2786082" cy="5715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5143504" y="5643578"/>
            <a:ext cx="2786082" cy="5715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571604" y="2357430"/>
            <a:ext cx="250033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  zvedni</a:t>
            </a:r>
            <a:endParaRPr lang="cs-CZ" sz="2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29256" y="2357430"/>
            <a:ext cx="207170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polo___</a:t>
            </a:r>
            <a:endParaRPr lang="cs-CZ" sz="2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43042" y="3429000"/>
            <a:ext cx="250033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   stůj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643570" y="3357562"/>
            <a:ext cx="19288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</a:t>
            </a:r>
            <a:r>
              <a:rPr lang="cs-CZ" sz="2600" dirty="0" err="1" smtClean="0"/>
              <a:t>bě</a:t>
            </a:r>
            <a:r>
              <a:rPr lang="cs-CZ" sz="2600" dirty="0" smtClean="0"/>
              <a:t>___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14480" y="4500570"/>
            <a:ext cx="207170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 zakryj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57818" y="4500570"/>
            <a:ext cx="24288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</a:t>
            </a:r>
            <a:r>
              <a:rPr lang="cs-CZ" sz="2600" dirty="0" err="1" smtClean="0"/>
              <a:t>uka</a:t>
            </a:r>
            <a:r>
              <a:rPr lang="cs-CZ" sz="2600" dirty="0" smtClean="0"/>
              <a:t>___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857356" y="5715016"/>
            <a:ext cx="22145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dovol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572132" y="5643578"/>
            <a:ext cx="19288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</a:t>
            </a:r>
            <a:r>
              <a:rPr lang="cs-CZ" sz="2600" dirty="0" err="1" smtClean="0"/>
              <a:t>zaka</a:t>
            </a:r>
            <a:r>
              <a:rPr lang="cs-CZ" sz="2600" dirty="0" smtClean="0"/>
              <a:t>___</a:t>
            </a:r>
            <a:endParaRPr lang="cs-CZ"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Párové souhlásky ž - 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b="1" dirty="0" smtClean="0"/>
              <a:t>Protiklady – doplň š – ž!</a:t>
            </a:r>
          </a:p>
          <a:p>
            <a:pPr>
              <a:buNone/>
            </a:pPr>
            <a:endParaRPr lang="cs-CZ" sz="2600" b="1" dirty="0" smtClean="0"/>
          </a:p>
        </p:txBody>
      </p:sp>
      <p:sp>
        <p:nvSpPr>
          <p:cNvPr id="4" name="Zaoblený obdélník 3"/>
          <p:cNvSpPr/>
          <p:nvPr/>
        </p:nvSpPr>
        <p:spPr>
          <a:xfrm>
            <a:off x="1428728" y="2285992"/>
            <a:ext cx="2786082" cy="57150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5143504" y="2285992"/>
            <a:ext cx="2786082" cy="5715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428728" y="3357562"/>
            <a:ext cx="2786082" cy="57150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428728" y="4500570"/>
            <a:ext cx="2786082" cy="57150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428728" y="5643578"/>
            <a:ext cx="2786082" cy="571504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5143504" y="3286124"/>
            <a:ext cx="2786082" cy="5715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5143504" y="4500570"/>
            <a:ext cx="2786082" cy="5715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5143504" y="5643578"/>
            <a:ext cx="2786082" cy="57150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571604" y="2357430"/>
            <a:ext cx="250033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rozcuchej</a:t>
            </a:r>
            <a:endParaRPr lang="cs-CZ" sz="2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29256" y="2357430"/>
            <a:ext cx="207170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uče___</a:t>
            </a:r>
            <a:endParaRPr lang="cs-CZ" sz="2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43042" y="3429000"/>
            <a:ext cx="250033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   pusť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643570" y="3357562"/>
            <a:ext cx="19288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</a:t>
            </a:r>
            <a:r>
              <a:rPr lang="cs-CZ" sz="2600" dirty="0" err="1" smtClean="0"/>
              <a:t>podr</a:t>
            </a:r>
            <a:r>
              <a:rPr lang="cs-CZ" sz="2600" dirty="0" smtClean="0"/>
              <a:t>___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14480" y="4500570"/>
            <a:ext cx="207170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 smaž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57818" y="4500570"/>
            <a:ext cx="24288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</a:t>
            </a:r>
            <a:r>
              <a:rPr lang="cs-CZ" sz="2600" dirty="0" err="1" smtClean="0"/>
              <a:t>napi</a:t>
            </a:r>
            <a:r>
              <a:rPr lang="cs-CZ" sz="2600" dirty="0" smtClean="0"/>
              <a:t>___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857356" y="5715016"/>
            <a:ext cx="22145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předpaž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572132" y="5643578"/>
            <a:ext cx="19288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</a:t>
            </a:r>
            <a:r>
              <a:rPr lang="cs-CZ" sz="2600" dirty="0" err="1" smtClean="0"/>
              <a:t>zapa</a:t>
            </a:r>
            <a:r>
              <a:rPr lang="cs-CZ" sz="2600" dirty="0" smtClean="0"/>
              <a:t>___</a:t>
            </a:r>
            <a:endParaRPr lang="cs-CZ" sz="2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28" y="1285860"/>
            <a:ext cx="7498080" cy="4800600"/>
          </a:xfrm>
        </p:spPr>
        <p:txBody>
          <a:bodyPr/>
          <a:lstStyle/>
          <a:p>
            <a:endParaRPr lang="cs-CZ" dirty="0" smtClean="0"/>
          </a:p>
          <a:p>
            <a:r>
              <a:rPr lang="cs-CZ" sz="2200" dirty="0" smtClean="0"/>
              <a:t>VILDOVÁ, Hana a Eva HÁJKOVÁ. Český jazyk 2: učebnice pro druhý ročník ZŠ. 1. </a:t>
            </a:r>
            <a:r>
              <a:rPr lang="cs-CZ" sz="2200" dirty="0" err="1" smtClean="0"/>
              <a:t>vyd</a:t>
            </a:r>
            <a:r>
              <a:rPr lang="cs-CZ" sz="2200" dirty="0" smtClean="0"/>
              <a:t>. Praha: Státní pedagogické nakladatelství, 1993, s. 46. Učebnice pro základní školy (Státní pedagogické nakladatelství). ISBN 8004260152.</a:t>
            </a:r>
            <a:endParaRPr lang="cs-CZ" sz="2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681</TotalTime>
  <Words>154</Words>
  <Application>Microsoft Office PowerPoint</Application>
  <PresentationFormat>Předvádění na obrazovce (4:3)</PresentationFormat>
  <Paragraphs>39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Anotace</vt:lpstr>
      <vt:lpstr>Párové souhlásky ž - š</vt:lpstr>
      <vt:lpstr>Párové souhlásky ž - š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Lída</dc:creator>
  <cp:lastModifiedBy>klára</cp:lastModifiedBy>
  <cp:revision>38</cp:revision>
  <dcterms:created xsi:type="dcterms:W3CDTF">2013-05-04T06:52:58Z</dcterms:created>
  <dcterms:modified xsi:type="dcterms:W3CDTF">2013-05-21T07:55:31Z</dcterms:modified>
</cp:coreProperties>
</file>