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327" r:id="rId2"/>
    <p:sldId id="328" r:id="rId3"/>
    <p:sldId id="330" r:id="rId4"/>
    <p:sldId id="33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VY_32_INOVACE_17_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h - ch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doplň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11222"/>
          </a:xfrm>
        </p:spPr>
        <p:txBody>
          <a:bodyPr/>
          <a:lstStyle/>
          <a:p>
            <a:pPr algn="ctr"/>
            <a:r>
              <a:rPr lang="cs-CZ" dirty="0" smtClean="0"/>
              <a:t>Párové souhlásky h - 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3288" y="1357298"/>
            <a:ext cx="7790712" cy="5500702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Doplň h nebo ch a odůvodni!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slabý </a:t>
            </a:r>
            <a:r>
              <a:rPr lang="cs-CZ" sz="2600" dirty="0" err="1" smtClean="0"/>
              <a:t>ple</a:t>
            </a:r>
            <a:r>
              <a:rPr lang="cs-CZ" sz="2600" dirty="0" smtClean="0"/>
              <a:t>__		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plný </a:t>
            </a:r>
            <a:r>
              <a:rPr lang="cs-CZ" sz="2600" dirty="0" err="1" smtClean="0"/>
              <a:t>bato</a:t>
            </a:r>
            <a:r>
              <a:rPr lang="cs-CZ" sz="2600" dirty="0" smtClean="0"/>
              <a:t>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zamluvený </a:t>
            </a:r>
            <a:r>
              <a:rPr lang="cs-CZ" sz="2600" dirty="0" err="1" smtClean="0"/>
              <a:t>nocle</a:t>
            </a:r>
            <a:r>
              <a:rPr lang="cs-CZ" sz="2600" dirty="0" smtClean="0"/>
              <a:t>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druhý </a:t>
            </a:r>
            <a:r>
              <a:rPr lang="cs-CZ" sz="2600" dirty="0" err="1" smtClean="0"/>
              <a:t>bře</a:t>
            </a:r>
            <a:r>
              <a:rPr lang="cs-CZ" sz="2600" dirty="0" smtClean="0"/>
              <a:t>__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moderní stři__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786314" y="2214554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86380" y="2214554"/>
            <a:ext cx="2857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          plechy</a:t>
            </a:r>
            <a:endParaRPr lang="cs-CZ" sz="2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786314" y="4143380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786314" y="5072074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786314" y="600076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786314" y="314324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11222"/>
          </a:xfrm>
        </p:spPr>
        <p:txBody>
          <a:bodyPr/>
          <a:lstStyle/>
          <a:p>
            <a:pPr algn="ctr"/>
            <a:r>
              <a:rPr lang="cs-CZ" dirty="0" smtClean="0"/>
              <a:t>Párové souhlásky h - 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3288" y="1357298"/>
            <a:ext cx="7790712" cy="5500702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Doplň h nebo ch a odůvodni!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mnoho </a:t>
            </a:r>
            <a:r>
              <a:rPr lang="cs-CZ" sz="2600" dirty="0" err="1" smtClean="0"/>
              <a:t>úlo</a:t>
            </a:r>
            <a:r>
              <a:rPr lang="cs-CZ" sz="2600" dirty="0" smtClean="0"/>
              <a:t>__		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náš </a:t>
            </a:r>
            <a:r>
              <a:rPr lang="cs-CZ" sz="2600" dirty="0" err="1" smtClean="0"/>
              <a:t>Vojtě</a:t>
            </a:r>
            <a:r>
              <a:rPr lang="cs-CZ" sz="2600" dirty="0" smtClean="0"/>
              <a:t>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vlašský oře__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zlomený </a:t>
            </a:r>
            <a:r>
              <a:rPr lang="cs-CZ" sz="2600" dirty="0" err="1" smtClean="0"/>
              <a:t>paro</a:t>
            </a:r>
            <a:r>
              <a:rPr lang="cs-CZ" sz="2600" dirty="0" smtClean="0"/>
              <a:t>__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mnoho stře__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786314" y="2214554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86380" y="2214554"/>
            <a:ext cx="2857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          úlohy</a:t>
            </a:r>
            <a:endParaRPr lang="cs-CZ" sz="2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786314" y="4143380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786314" y="5072074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786314" y="600076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786314" y="314324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77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h - ch</vt:lpstr>
      <vt:lpstr>Párové souhlásky h - ch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2013-05-21T07:56:36Z</dcterms:modified>
</cp:coreProperties>
</file>