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73" r:id="rId2"/>
    <p:sldId id="274" r:id="rId3"/>
    <p:sldId id="265" r:id="rId4"/>
    <p:sldId id="268" r:id="rId5"/>
    <p:sldId id="266" r:id="rId6"/>
    <p:sldId id="267" r:id="rId7"/>
    <p:sldId id="269" r:id="rId8"/>
    <p:sldId id="270" r:id="rId9"/>
    <p:sldId id="271" r:id="rId10"/>
    <p:sldId id="272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10. srpna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Praotec Čech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2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1287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podnět k četbě pověstí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Prezentace v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PowerPointu s výkladem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učitele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4250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616328" y="520512"/>
            <a:ext cx="8087815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Před dávnými časy žili naši předkové v rovinách při řece </a:t>
            </a:r>
            <a:r>
              <a:rPr lang="cs-CZ" sz="2800" dirty="0" smtClean="0"/>
              <a:t>Visle. </a:t>
            </a:r>
            <a:r>
              <a:rPr lang="cs-CZ" sz="2800" dirty="0"/>
              <a:t>Nežilo se jim tu dobře. Téměř neustále museli bojovat s nepřáteli, kteří se chtěli zmocnit jejich země, majetku, žen i dětí. Hádali se i mezi </a:t>
            </a:r>
            <a:r>
              <a:rPr lang="cs-CZ" sz="2800" dirty="0" smtClean="0"/>
              <a:t>sebou </a:t>
            </a:r>
          </a:p>
          <a:p>
            <a:r>
              <a:rPr lang="cs-CZ" sz="2800" dirty="0" smtClean="0"/>
              <a:t>o </a:t>
            </a:r>
            <a:r>
              <a:rPr lang="cs-CZ" sz="2800" dirty="0"/>
              <a:t>meze, </a:t>
            </a:r>
            <a:r>
              <a:rPr lang="cs-CZ" sz="2800" dirty="0" smtClean="0"/>
              <a:t>o pole i o </a:t>
            </a:r>
            <a:r>
              <a:rPr lang="cs-CZ" sz="2800" dirty="0"/>
              <a:t>dobytek. Příbuzní bojovali proti příbuzným a navzájem se zabíjeli. </a:t>
            </a:r>
          </a:p>
        </p:txBody>
      </p:sp>
      <p:pic>
        <p:nvPicPr>
          <p:cNvPr id="1027" name="Picture 3" descr="C:\Users\oem\AppData\Local\Microsoft\Windows\Temporary Internet Files\Content.IE5\TF1NKJOP\MP9004332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98168"/>
            <a:ext cx="6264696" cy="301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oem\AppData\Local\Microsoft\Windows\Temporary Internet Files\Content.IE5\GMQLH2E1\MP9004012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256" y="5543100"/>
            <a:ext cx="507308" cy="10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81366" y="620688"/>
            <a:ext cx="748883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/>
              <a:t>Proto se jednoho dne sešli dva bratři, oba vojvodové, Čech a Lech. Spolu se domluvili, že opustí rodnou zemi a vydají se do nové země, kde by se jim žilo lépe.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 descr="C:\Users\oem\AppData\Local\Microsoft\Windows\Temporary Internet Files\Content.IE5\6A9B631Z\MP9001639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852936"/>
            <a:ext cx="597666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09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323529" y="1305342"/>
            <a:ext cx="835292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Napřed </a:t>
            </a:r>
            <a:r>
              <a:rPr lang="cs-CZ" sz="2800" dirty="0"/>
              <a:t>šli zvědové, za nimi ozbrojenci a uprostřed vojvoda Čech, kolem vladykové, všichni na koních. Za nimi starci, ženy a </a:t>
            </a:r>
            <a:r>
              <a:rPr lang="cs-CZ" sz="2800" dirty="0" smtClean="0"/>
              <a:t>děti na vozech</a:t>
            </a:r>
            <a:r>
              <a:rPr lang="cs-CZ" sz="2800" dirty="0"/>
              <a:t>, stáda dobytka a naposled opět ozbrojenci. Cesta se zdála nekonečná a nebezpečná. </a:t>
            </a:r>
          </a:p>
          <a:p>
            <a:r>
              <a:rPr lang="cs-CZ" sz="2800" dirty="0"/>
              <a:t>Přebrodili několik řek a vstoupili do neznámých hornatých končin. Kraj tu byl pustý, lidských obydlí jen </a:t>
            </a:r>
            <a:r>
              <a:rPr lang="cs-CZ" sz="2800" dirty="0" smtClean="0"/>
              <a:t>poskrovnu. </a:t>
            </a:r>
            <a:r>
              <a:rPr lang="cs-CZ" sz="2800" dirty="0"/>
              <a:t>Zvečera vždy zapalovali ohně a topili do úsvitu, aby zahnali velké šelmy.</a:t>
            </a:r>
          </a:p>
        </p:txBody>
      </p:sp>
      <p:pic>
        <p:nvPicPr>
          <p:cNvPr id="3074" name="Picture 2" descr="C:\Users\oem\AppData\Local\Microsoft\Windows\Temporary Internet Files\Content.IE5\M6EVS6JC\MC900334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37503"/>
            <a:ext cx="2232248" cy="238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27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61821" y="620688"/>
            <a:ext cx="8087815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Všechno jednou končí, a tak i cesta praotce Čecha se chýlila ke konci. Přebrodili další velkou řeku a přišli do krajiny, která všem učarovala. Řeky plné ryb, v lesích množství zvěře, mračna divokých včel dávajících drahocenný med. Podél řek se táhly pastviny, na nebi kroužila hejna ptáků. </a:t>
            </a:r>
          </a:p>
        </p:txBody>
      </p:sp>
      <p:pic>
        <p:nvPicPr>
          <p:cNvPr id="4104" name="Picture 8" descr="C:\Users\oem\AppData\Local\Microsoft\Windows\Temporary Internet Files\Content.IE5\O4TQCB6E\MP9001637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98344"/>
            <a:ext cx="4752528" cy="297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oem\AppData\Local\Microsoft\Windows\Temporary Internet Files\Content.IE5\O4TQCB6E\MP9004000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974191"/>
            <a:ext cx="2269506" cy="61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28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338905" y="764704"/>
            <a:ext cx="83529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Vojvoda Čech ukázal na vysokou </a:t>
            </a:r>
            <a:r>
              <a:rPr lang="cs-CZ" sz="3200" dirty="0" smtClean="0"/>
              <a:t>horu, která </a:t>
            </a:r>
            <a:r>
              <a:rPr lang="cs-CZ" sz="3200" dirty="0"/>
              <a:t>se před nimi modrala nad rovinatým krajem a řekl: „Pojďme pod tuto horu, tam si odpočineme.“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5865"/>
            <a:ext cx="5112568" cy="3623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857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251520" y="836712"/>
            <a:ext cx="86409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Pod horou se utábořili, vladykové ohledali okolní půdu a poznali, že je úrodná. Ráno s prvním slunečním paprskem Čech s radou starších vystoupil na vrchol hory. Před nimi se rozkládal do dálky široširý kraj, až k modravým horám rovný. </a:t>
            </a:r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dirty="0"/>
              <a:t>zeleni luk svítily řeky jako rozlité stříbro.</a:t>
            </a:r>
          </a:p>
        </p:txBody>
      </p:sp>
      <p:pic>
        <p:nvPicPr>
          <p:cNvPr id="5" name="Picture 2" descr="C:\Users\oem\AppData\Local\Microsoft\Windows\Temporary Internet Files\Content.IE5\M6EVS6JC\MP9004333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79707"/>
            <a:ext cx="4392488" cy="250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48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47" y="2708919"/>
            <a:ext cx="8322893" cy="331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705177"/>
            <a:ext cx="835292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To je ta země zaslíbená, zvěře a ptáků plná, medem oplývající. Všeho tu </a:t>
            </a:r>
            <a:r>
              <a:rPr lang="cs-CZ" sz="3200" dirty="0" smtClean="0"/>
              <a:t>budeme </a:t>
            </a:r>
            <a:r>
              <a:rPr lang="cs-CZ" sz="3200" dirty="0"/>
              <a:t>mít hojnost. Bude nám také dobrou obranou proti nepřátelům. To je země podle vaší vůle. Jen jména nemá, rozvažte, jakým jménem by měla být pojmenována,“ pravil vojvoda Čech pevným hlasem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51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84249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„Tvým! Tvým nechť se jmenuje!“ zvolal stařec s dlouhými bílými vousy, nejstarší ze všech vladyků. A hned všichni volali jako jedním hlasem: „Tvým! Tvým jménem! Po tobě ať se jmenuje!“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2852936"/>
            <a:ext cx="7678685" cy="335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05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5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cs typeface="Tahoma" pitchFamily="34" charset="0"/>
              </a:rPr>
              <a:t>Foto: archiv autora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552</Words>
  <Application>Microsoft Office PowerPoint</Application>
  <PresentationFormat>Předvádění na obrazovce (4:3)</PresentationFormat>
  <Paragraphs>50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50</cp:revision>
  <dcterms:created xsi:type="dcterms:W3CDTF">2011-05-26T14:17:08Z</dcterms:created>
  <dcterms:modified xsi:type="dcterms:W3CDTF">2011-08-10T20:37:09Z</dcterms:modified>
</cp:coreProperties>
</file>