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373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472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845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00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21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67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798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521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647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561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93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ED5AF-FC05-4734-A693-5B7C5746AD67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4DD96-9664-4A68-95C0-532D8800A0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470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932520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– čísla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VY_32_INOVACE_03_ČÍSLA_1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26.9.2012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two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three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four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six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eight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ten,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eleven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twelve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5983289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</a:t>
            </a:r>
            <a:r>
              <a:rPr lang="cs-CZ" sz="2400" dirty="0" smtClean="0"/>
              <a:t>. a 5. ročníku </a:t>
            </a:r>
            <a:r>
              <a:rPr lang="cs-CZ" sz="2400" dirty="0" smtClean="0"/>
              <a:t>základní školy v oblasti Anglický jazyk. Cílem je osvojení si čtení základních čísel od 1 do 12 ve správné číselné řadě. Čtení čísel v různém pořadí a přiřazování čísel k jejich pravým názvům.</a:t>
            </a:r>
          </a:p>
        </p:txBody>
      </p:sp>
    </p:spTree>
    <p:extLst>
      <p:ext uri="{BB962C8B-B14F-4D97-AF65-F5344CB8AC3E}">
        <p14:creationId xmlns:p14="http://schemas.microsoft.com/office/powerpoint/2010/main" val="429006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Přečti názvy čísel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024" y="2501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4888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08570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2549" y="37890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8153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72549" y="511480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72549" y="566124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234887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32973" y="308570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4344" y="378269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4344" y="448153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4344" y="511480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eleven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4344" y="567429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twelve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673357" y="2278319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603190" y="369189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6698232" y="257566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6970698" y="3526349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6832070" y="452831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7768599" y="430865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832140" y="472024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956376" y="2374286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8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970898" y="5560598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5925385" y="5682170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6894212" y="567699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802062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468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Přečti názvy čísel v různém pořadí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024" y="2501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4889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67353" y="221793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8677" y="221793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24078" y="555272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8677" y="477425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72549" y="554433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67353" y="342897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285165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7353" y="279075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67353" y="477425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8677" y="413781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eleven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8664" y="41378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twelve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673357" y="2278319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603190" y="369189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6698232" y="257566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6970698" y="3526349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6832070" y="452831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7768599" y="430865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832140" y="472024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956376" y="2374286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8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970898" y="5560598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5925385" y="5682170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6894212" y="5676991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802062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206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Přiřaď  čísla k jejich názvům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024" y="2501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9611" y="223932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2833" y="223932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9964" y="221793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20327" y="41545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3237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0035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64145" y="22179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6479" y="223932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221793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72057" y="415456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9964" y="413781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eleven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2793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twelve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55217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1087996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7084098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1087996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5807643" y="5314173"/>
            <a:ext cx="504056" cy="432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7131584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3344942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222879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8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807643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4552177" y="53141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342436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2228797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5155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Přiřaď  čísla k jejich názvům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024" y="2501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9611" y="223932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2833" y="223932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9964" y="221793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20327" y="41545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3237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0035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64145" y="22179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6479" y="223932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221793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72057" y="415456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9964" y="413781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eleven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2793" y="415457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twelve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55217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1087996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7084098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1087996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5807643" y="5314173"/>
            <a:ext cx="504056" cy="432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7131584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3344942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2228797" y="32459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8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807643" y="3229825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4552177" y="5314173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342436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2228797" y="5300702"/>
            <a:ext cx="504056" cy="445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</a:t>
            </a:r>
            <a:endParaRPr lang="cs-CZ" b="1" dirty="0"/>
          </a:p>
        </p:txBody>
      </p:sp>
      <p:cxnSp>
        <p:nvCxnSpPr>
          <p:cNvPr id="29" name="Přímá spojnice 28"/>
          <p:cNvCxnSpPr>
            <a:stCxn id="18" idx="0"/>
          </p:cNvCxnSpPr>
          <p:nvPr/>
        </p:nvCxnSpPr>
        <p:spPr>
          <a:xfrm flipV="1">
            <a:off x="1340024" y="2679597"/>
            <a:ext cx="914400" cy="5502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4" idx="0"/>
          </p:cNvCxnSpPr>
          <p:nvPr/>
        </p:nvCxnSpPr>
        <p:spPr>
          <a:xfrm flipV="1">
            <a:off x="2480825" y="2679597"/>
            <a:ext cx="4603273" cy="566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23" idx="0"/>
          </p:cNvCxnSpPr>
          <p:nvPr/>
        </p:nvCxnSpPr>
        <p:spPr>
          <a:xfrm flipV="1">
            <a:off x="3596970" y="2685946"/>
            <a:ext cx="955207" cy="5600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17" idx="0"/>
          </p:cNvCxnSpPr>
          <p:nvPr/>
        </p:nvCxnSpPr>
        <p:spPr>
          <a:xfrm flipV="1">
            <a:off x="4804205" y="2679597"/>
            <a:ext cx="869152" cy="566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472057" y="2679597"/>
            <a:ext cx="2575640" cy="566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1187624" y="2679597"/>
            <a:ext cx="5896474" cy="5502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20" idx="0"/>
          </p:cNvCxnSpPr>
          <p:nvPr/>
        </p:nvCxnSpPr>
        <p:spPr>
          <a:xfrm flipV="1">
            <a:off x="1340024" y="4599482"/>
            <a:ext cx="4528120" cy="7012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28" idx="0"/>
          </p:cNvCxnSpPr>
          <p:nvPr/>
        </p:nvCxnSpPr>
        <p:spPr>
          <a:xfrm flipV="1">
            <a:off x="2480825" y="4599482"/>
            <a:ext cx="122068" cy="7012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27" idx="0"/>
            <a:endCxn id="15" idx="2"/>
          </p:cNvCxnSpPr>
          <p:nvPr/>
        </p:nvCxnSpPr>
        <p:spPr>
          <a:xfrm flipH="1" flipV="1">
            <a:off x="1340024" y="4599482"/>
            <a:ext cx="2254440" cy="7012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26" idx="0"/>
          </p:cNvCxnSpPr>
          <p:nvPr/>
        </p:nvCxnSpPr>
        <p:spPr>
          <a:xfrm flipH="1" flipV="1">
            <a:off x="3846492" y="4616233"/>
            <a:ext cx="957713" cy="6979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21" idx="0"/>
          </p:cNvCxnSpPr>
          <p:nvPr/>
        </p:nvCxnSpPr>
        <p:spPr>
          <a:xfrm flipH="1" flipV="1">
            <a:off x="4932040" y="4616233"/>
            <a:ext cx="1127631" cy="6979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stCxn id="22" idx="0"/>
          </p:cNvCxnSpPr>
          <p:nvPr/>
        </p:nvCxnSpPr>
        <p:spPr>
          <a:xfrm flipH="1" flipV="1">
            <a:off x="7236296" y="4599482"/>
            <a:ext cx="147316" cy="7012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75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223</Words>
  <Application>Microsoft Office PowerPoint</Application>
  <PresentationFormat>Předvádění na obrazovce (4:3)</PresentationFormat>
  <Paragraphs>121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Přečti názvy čísel</vt:lpstr>
      <vt:lpstr>Přečti názvy čísel v různém pořadí</vt:lpstr>
      <vt:lpstr>Přiřaď  čísla k jejich názvům</vt:lpstr>
      <vt:lpstr>Přiřaď  čísla k jejich názvům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Zbyněk Jícha</cp:lastModifiedBy>
  <cp:revision>10</cp:revision>
  <dcterms:created xsi:type="dcterms:W3CDTF">2012-11-05T22:20:25Z</dcterms:created>
  <dcterms:modified xsi:type="dcterms:W3CDTF">2013-05-21T09:38:21Z</dcterms:modified>
</cp:coreProperties>
</file>