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08AB-0236-4287-9875-379ADAAC009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7580-C24F-49C1-B6A6-DE189A051C7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08AB-0236-4287-9875-379ADAAC009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7580-C24F-49C1-B6A6-DE189A051C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08AB-0236-4287-9875-379ADAAC009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C5D7580-C24F-49C1-B6A6-DE189A051C7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08AB-0236-4287-9875-379ADAAC009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7580-C24F-49C1-B6A6-DE189A051C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08AB-0236-4287-9875-379ADAAC009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7580-C24F-49C1-B6A6-DE189A051C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08AB-0236-4287-9875-379ADAAC009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7580-C24F-49C1-B6A6-DE189A051C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08AB-0236-4287-9875-379ADAAC009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7580-C24F-49C1-B6A6-DE189A051C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08AB-0236-4287-9875-379ADAAC009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7580-C24F-49C1-B6A6-DE189A051C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08AB-0236-4287-9875-379ADAAC009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7580-C24F-49C1-B6A6-DE189A051C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08AB-0236-4287-9875-379ADAAC009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7580-C24F-49C1-B6A6-DE189A051C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A108AB-0236-4287-9875-379ADAAC009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D7580-C24F-49C1-B6A6-DE189A051C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EA108AB-0236-4287-9875-379ADAAC0099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C5D7580-C24F-49C1-B6A6-DE189A051C7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Fréderic</a:t>
            </a:r>
            <a:r>
              <a:rPr lang="cs-CZ" dirty="0" smtClean="0"/>
              <a:t> Chopin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22.2.1810  </a:t>
            </a:r>
            <a:r>
              <a:rPr lang="cs-CZ" dirty="0" err="1" smtClean="0"/>
              <a:t>Zelazowa</a:t>
            </a:r>
            <a:r>
              <a:rPr lang="cs-CZ" dirty="0" smtClean="0"/>
              <a:t> </a:t>
            </a:r>
            <a:r>
              <a:rPr lang="cs-CZ" dirty="0" err="1" smtClean="0"/>
              <a:t>Wola</a:t>
            </a:r>
            <a:r>
              <a:rPr lang="cs-CZ" dirty="0" smtClean="0"/>
              <a:t> </a:t>
            </a:r>
          </a:p>
          <a:p>
            <a:r>
              <a:rPr lang="cs-CZ" dirty="0" smtClean="0"/>
              <a:t>-</a:t>
            </a:r>
          </a:p>
          <a:p>
            <a:r>
              <a:rPr lang="cs-CZ" dirty="0" smtClean="0"/>
              <a:t>17.10.1849 Paříž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2984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600200"/>
            <a:ext cx="4388296" cy="4781128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Otec byl francouzský emigrant a matka pocházela ze zchudlé šlechtické rodiny</a:t>
            </a:r>
          </a:p>
          <a:p>
            <a:r>
              <a:rPr lang="cs-CZ" sz="2400" dirty="0" smtClean="0"/>
              <a:t>V sedmi letech se přestěhovali do Varšavy</a:t>
            </a:r>
          </a:p>
          <a:p>
            <a:r>
              <a:rPr lang="cs-CZ" sz="2400" dirty="0" smtClean="0"/>
              <a:t>Celá rodina byla muzikální</a:t>
            </a:r>
          </a:p>
          <a:p>
            <a:r>
              <a:rPr lang="cs-CZ" sz="2400" dirty="0" smtClean="0"/>
              <a:t>Ve věku 6 let psal básně, v 7 letech napsal první polonézu, v </a:t>
            </a:r>
            <a:r>
              <a:rPr lang="cs-CZ" sz="2400" dirty="0"/>
              <a:t>9</a:t>
            </a:r>
            <a:r>
              <a:rPr lang="cs-CZ" sz="2400" dirty="0" smtClean="0"/>
              <a:t>letech hrál veřejně klavírní koncert, v 11 letech vystupoval před ruským carem Alexandrem I. </a:t>
            </a:r>
          </a:p>
          <a:p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Stanislava Kosinová\AppData\Local\Microsoft\Windows\Temporary Internet Files\Content.IE5\N13RAQ32\MC90043516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4784"/>
            <a:ext cx="4176464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3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VZDĚLÁNÍ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Byl vzdělávaný do 13 let doma</a:t>
            </a:r>
          </a:p>
          <a:p>
            <a:r>
              <a:rPr lang="cs-CZ" dirty="0" smtClean="0"/>
              <a:t>Nastoupil na varšavské lyceum, ale pokračoval ve studiu hry na klavír</a:t>
            </a:r>
          </a:p>
          <a:p>
            <a:r>
              <a:rPr lang="cs-CZ" dirty="0" smtClean="0"/>
              <a:t>1826 – studoval tříletý kurz na varšavské konzervatoři – hudební teorie, continua a skladba   </a:t>
            </a:r>
          </a:p>
          <a:p>
            <a:r>
              <a:rPr lang="cs-CZ" dirty="0" smtClean="0"/>
              <a:t>Jeho skladby byly inspirovány emočními a smyslovými zážitky jeho vlastního života</a:t>
            </a:r>
          </a:p>
          <a:p>
            <a:r>
              <a:rPr lang="cs-CZ" dirty="0" smtClean="0"/>
              <a:t>Zemřel na tuberkulózu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426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1830 podnikl koncertní zájezd do Vídně, Vratislavi – zpráva o porážce polského povstání</a:t>
            </a:r>
          </a:p>
          <a:p>
            <a:r>
              <a:rPr lang="cs-CZ" dirty="0" smtClean="0"/>
              <a:t>Nastala změna v jeho životě – nevrátil se domů, usídlil se v Paříži</a:t>
            </a:r>
          </a:p>
          <a:p>
            <a:r>
              <a:rPr lang="cs-CZ" dirty="0" smtClean="0"/>
              <a:t>Byl vyhledávaný učitel klavíru</a:t>
            </a:r>
          </a:p>
          <a:p>
            <a:r>
              <a:rPr lang="cs-CZ" dirty="0" smtClean="0"/>
              <a:t>V klavírní hudbě kombinuje smysl pro rytmus</a:t>
            </a:r>
          </a:p>
          <a:p>
            <a:r>
              <a:rPr lang="cs-CZ" dirty="0" smtClean="0"/>
              <a:t>Vedoucí složkou je melodie</a:t>
            </a:r>
          </a:p>
          <a:p>
            <a:r>
              <a:rPr lang="cs-CZ" dirty="0" smtClean="0"/>
              <a:t>Čerpal inspiraci i pro své idealizované tance lidové</a:t>
            </a:r>
          </a:p>
          <a:p>
            <a:r>
              <a:rPr lang="cs-CZ" dirty="0" smtClean="0"/>
              <a:t>Obohatil také populární tance, polskou mazurku a valčík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Users\Stanislava Kosinová\AppData\Local\Microsoft\Windows\Temporary Internet Files\Content.IE5\J6SU4VAX\MP9004001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628800"/>
            <a:ext cx="4392488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4070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Vynikající klavírní virtuos, dílo věnováno klavíru</a:t>
            </a:r>
          </a:p>
          <a:p>
            <a:r>
              <a:rPr lang="cs-CZ" b="1" i="1" dirty="0" smtClean="0"/>
              <a:t>Čtyři balady</a:t>
            </a:r>
            <a:r>
              <a:rPr lang="cs-CZ" dirty="0" smtClean="0"/>
              <a:t> – inspirováno tvorbou Mickiewiczovou</a:t>
            </a:r>
          </a:p>
          <a:p>
            <a:r>
              <a:rPr lang="cs-CZ" b="1" i="1" dirty="0" smtClean="0"/>
              <a:t>26 preludií</a:t>
            </a:r>
          </a:p>
          <a:p>
            <a:r>
              <a:rPr lang="cs-CZ" b="1" i="1" dirty="0" smtClean="0"/>
              <a:t>Koncerty f moll a e moll</a:t>
            </a:r>
          </a:p>
          <a:p>
            <a:r>
              <a:rPr lang="cs-CZ" b="1" i="1" dirty="0" smtClean="0"/>
              <a:t>Mazurky, polonézy, valčíky</a:t>
            </a:r>
          </a:p>
          <a:p>
            <a:pPr marL="137160" indent="0">
              <a:buNone/>
            </a:pP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105412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Smolka,J</a:t>
            </a:r>
            <a:r>
              <a:rPr lang="cs-CZ" dirty="0" smtClean="0"/>
              <a:t>. a kolektiv: Dějiny hudby. Brno, </a:t>
            </a:r>
            <a:r>
              <a:rPr lang="cs-CZ" dirty="0" err="1" smtClean="0"/>
              <a:t>Togga</a:t>
            </a:r>
            <a:r>
              <a:rPr lang="cs-CZ" dirty="0" smtClean="0"/>
              <a:t>, 2001. ISBN 80-902912-0-1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81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</a:t>
            </a:r>
            <a:r>
              <a:rPr lang="cs-CZ" smtClean="0"/>
              <a:t>Microsoft Office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946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84</TotalTime>
  <Words>221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Fréderic Chopin</vt:lpstr>
      <vt:lpstr>ŽIVOT</vt:lpstr>
      <vt:lpstr>VZDĚLÁNÍ</vt:lpstr>
      <vt:lpstr>Hudba</vt:lpstr>
      <vt:lpstr>DÍLO</vt:lpstr>
      <vt:lpstr>Použitá literatura</vt:lpstr>
      <vt:lpstr>Použité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Fréderic Chopin</dc:title>
  <dc:creator>Stanislava Kosinová</dc:creator>
  <cp:lastModifiedBy>Stanislava Kosinová</cp:lastModifiedBy>
  <cp:revision>11</cp:revision>
  <dcterms:created xsi:type="dcterms:W3CDTF">2011-10-03T05:38:11Z</dcterms:created>
  <dcterms:modified xsi:type="dcterms:W3CDTF">2012-03-13T09:43:41Z</dcterms:modified>
</cp:coreProperties>
</file>