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5" r:id="rId5"/>
    <p:sldId id="266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287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488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373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84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18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742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56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53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043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2817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0903A-C114-466F-81F9-8FDEAA04C79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0C27F-61C7-44F7-B299-3C38877A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93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943422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Anglický jazyk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školní předměty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VY_32_INOVACE_05_ŠKOLNÍ PŘEDMĚTY_2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Anglický jazyk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/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10.10.2012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bag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book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ruler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pencil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pencil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case,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rubber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683847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Prezentace je určena žákům 3. ročníku základní školy v oblasti Anglický jazyk. Cílem je procvičování pojmenování předmětů používaných ve škole. </a:t>
            </a:r>
            <a:r>
              <a:rPr lang="cs-CZ" sz="2400" dirty="0"/>
              <a:t>Ž</a:t>
            </a:r>
            <a:r>
              <a:rPr lang="cs-CZ" sz="2400" dirty="0" smtClean="0"/>
              <a:t>áci si procvičí přiřazování názvů </a:t>
            </a:r>
            <a:r>
              <a:rPr lang="cs-CZ" sz="2400" dirty="0" smtClean="0"/>
              <a:t>                  k </a:t>
            </a:r>
            <a:r>
              <a:rPr lang="cs-CZ" sz="2400" dirty="0" smtClean="0"/>
              <a:t>obrázkům předmětů a naučí se je pojmenovat.</a:t>
            </a:r>
          </a:p>
        </p:txBody>
      </p:sp>
    </p:spTree>
    <p:extLst>
      <p:ext uri="{BB962C8B-B14F-4D97-AF65-F5344CB8AC3E}">
        <p14:creationId xmlns:p14="http://schemas.microsoft.com/office/powerpoint/2010/main" val="207367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Najdi ve </a:t>
            </a:r>
            <a:r>
              <a:rPr lang="cs-CZ" sz="2800" dirty="0" err="1" smtClean="0"/>
              <a:t>dvojsměrce</a:t>
            </a:r>
            <a:r>
              <a:rPr lang="cs-CZ" sz="2800" dirty="0" smtClean="0"/>
              <a:t> názvy deseti školních pomůcek.</a:t>
            </a:r>
            <a:br>
              <a:rPr lang="cs-CZ" sz="2800" dirty="0" smtClean="0"/>
            </a:br>
            <a:r>
              <a:rPr lang="cs-CZ" sz="2800" dirty="0" err="1" smtClean="0"/>
              <a:t>Find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r>
              <a:rPr lang="cs-CZ" sz="2800" dirty="0" smtClean="0"/>
              <a:t> </a:t>
            </a:r>
            <a:r>
              <a:rPr lang="cs-CZ" sz="2800" dirty="0" err="1" smtClean="0"/>
              <a:t>stuff</a:t>
            </a:r>
            <a:r>
              <a:rPr lang="cs-CZ" sz="2800" dirty="0" smtClean="0"/>
              <a:t> and </a:t>
            </a:r>
            <a:r>
              <a:rPr lang="cs-CZ" sz="2800" dirty="0" err="1" smtClean="0"/>
              <a:t>write</a:t>
            </a:r>
            <a:r>
              <a:rPr lang="cs-CZ" sz="2800" dirty="0" smtClean="0"/>
              <a:t> </a:t>
            </a:r>
            <a:r>
              <a:rPr lang="cs-CZ" sz="2800" dirty="0" err="1" smtClean="0"/>
              <a:t>them</a:t>
            </a:r>
            <a:r>
              <a:rPr lang="cs-CZ" sz="2800" dirty="0" smtClean="0"/>
              <a:t> </a:t>
            </a:r>
            <a:r>
              <a:rPr lang="cs-CZ" sz="2800" dirty="0" err="1" smtClean="0"/>
              <a:t>down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 descr="C:\Users\pc\AppData\Local\Microsoft\Windows\Temporary Internet Files\Content.IE5\QJZWQZ5H\MC90029092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01" y="1763829"/>
            <a:ext cx="878184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XG2AY00V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19" y="2889492"/>
            <a:ext cx="1512168" cy="133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SLUVKKK0\MM90039576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85139"/>
            <a:ext cx="239426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XG2AY00V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00" y="1826850"/>
            <a:ext cx="1602150" cy="16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QJZWQZ5H\MC9003564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13032"/>
            <a:ext cx="1799539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XG2AY00V\MC90043258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88" y="5130871"/>
            <a:ext cx="1392199" cy="13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8TX14INN\MC90044173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03" y="4993957"/>
            <a:ext cx="1470319" cy="147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83768" y="198884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ruler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331303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encil</a:t>
            </a:r>
            <a:r>
              <a:rPr lang="cs-CZ" sz="2400" b="1" dirty="0" smtClean="0"/>
              <a:t> case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83768" y="446572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encil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83768" y="563366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rubber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948264" y="2627925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pen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48264" y="403348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bag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48264" y="558924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book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8630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6510" y="260648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Připoj názvy předmětů k obrázkům</a:t>
            </a:r>
            <a:endParaRPr lang="cs-CZ" sz="3600" dirty="0"/>
          </a:p>
        </p:txBody>
      </p:sp>
      <p:pic>
        <p:nvPicPr>
          <p:cNvPr id="1026" name="Picture 2" descr="C:\Users\pc\AppData\Local\Microsoft\Windows\Temporary Internet Files\Content.IE5\QJZWQZ5H\MC90029092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03" y="2200817"/>
            <a:ext cx="878184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XG2AY00V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7" y="1983963"/>
            <a:ext cx="1512168" cy="133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SLUVKKK0\MM90039576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69176">
            <a:off x="5052467" y="2728610"/>
            <a:ext cx="1633985" cy="68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XG2AY00V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85" y="2002214"/>
            <a:ext cx="1267594" cy="126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QJZWQZ5H\MC9003564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59" y="2025160"/>
            <a:ext cx="1501036" cy="151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XG2AY00V\MC90043258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74" y="2084535"/>
            <a:ext cx="1392199" cy="13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8TX14INN\MC900441734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039" y="2204864"/>
            <a:ext cx="1178954" cy="117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21035" y="5013174"/>
            <a:ext cx="914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ruler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552" y="5013176"/>
            <a:ext cx="1605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encil</a:t>
            </a:r>
            <a:r>
              <a:rPr lang="cs-CZ" sz="2400" b="1" dirty="0" smtClean="0"/>
              <a:t> case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21040" y="5013176"/>
            <a:ext cx="98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pencil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51310" y="5013176"/>
            <a:ext cx="1318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rubber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63888" y="5013176"/>
            <a:ext cx="783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pen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863039" y="501317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bag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48263" y="5013175"/>
            <a:ext cx="84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book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6115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6510" y="260648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Řešení </a:t>
            </a:r>
            <a:endParaRPr lang="cs-CZ" sz="3600" dirty="0"/>
          </a:p>
        </p:txBody>
      </p:sp>
      <p:pic>
        <p:nvPicPr>
          <p:cNvPr id="1026" name="Picture 2" descr="C:\Users\pc\AppData\Local\Microsoft\Windows\Temporary Internet Files\Content.IE5\QJZWQZ5H\MC90029092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03" y="2200817"/>
            <a:ext cx="878184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XG2AY00V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7" y="1983963"/>
            <a:ext cx="1512168" cy="133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SLUVKKK0\MM90039576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69176">
            <a:off x="5052467" y="2728610"/>
            <a:ext cx="1633985" cy="68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XG2AY00V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85" y="2002214"/>
            <a:ext cx="1267594" cy="126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QJZWQZ5H\MC9003564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59" y="2025160"/>
            <a:ext cx="1501036" cy="151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XG2AY00V\MC90043258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74" y="2084535"/>
            <a:ext cx="1392199" cy="13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8TX14INN\MC900441734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039" y="2204864"/>
            <a:ext cx="1178954" cy="117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21035" y="5013174"/>
            <a:ext cx="914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ruler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552" y="5013176"/>
            <a:ext cx="1605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encil</a:t>
            </a:r>
            <a:r>
              <a:rPr lang="cs-CZ" sz="2400" b="1" dirty="0" smtClean="0"/>
              <a:t> case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21040" y="5013176"/>
            <a:ext cx="98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pencil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51310" y="5013176"/>
            <a:ext cx="1318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rubber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63888" y="5013176"/>
            <a:ext cx="783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pen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863039" y="501317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bag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48263" y="5013175"/>
            <a:ext cx="84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book</a:t>
            </a:r>
            <a:endParaRPr lang="cs-CZ" sz="2400" b="1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899592" y="3383818"/>
            <a:ext cx="1245539" cy="155735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endCxn id="1026" idx="2"/>
          </p:cNvCxnSpPr>
          <p:nvPr/>
        </p:nvCxnSpPr>
        <p:spPr>
          <a:xfrm flipH="1" flipV="1">
            <a:off x="1166895" y="3064913"/>
            <a:ext cx="1555415" cy="192885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endCxn id="1029" idx="2"/>
          </p:cNvCxnSpPr>
          <p:nvPr/>
        </p:nvCxnSpPr>
        <p:spPr>
          <a:xfrm flipH="1" flipV="1">
            <a:off x="3512182" y="3269808"/>
            <a:ext cx="416358" cy="182376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4874331" y="3072607"/>
            <a:ext cx="1713893" cy="202096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 flipV="1">
            <a:off x="5869460" y="3269808"/>
            <a:ext cx="390174" cy="185499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7240269" y="3269808"/>
            <a:ext cx="716107" cy="18330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874331" y="3383818"/>
            <a:ext cx="3253611" cy="162935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93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700808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latin typeface="Arial Black" pitchFamily="34" charset="0"/>
              </a:rPr>
              <a:t>Obrázky: www.office.microsoft.com</a:t>
            </a:r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6039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135</Words>
  <Application>Microsoft Office PowerPoint</Application>
  <PresentationFormat>Předvádění na obrazovce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Najdi ve dvojsměrce názvy deseti školních pomůcek. Find the school stuff and write them down.</vt:lpstr>
      <vt:lpstr>Připoj názvy předmětů k obrázkům</vt:lpstr>
      <vt:lpstr>Řešení 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Zbyněk Jícha</cp:lastModifiedBy>
  <cp:revision>24</cp:revision>
  <dcterms:created xsi:type="dcterms:W3CDTF">2012-11-05T21:54:51Z</dcterms:created>
  <dcterms:modified xsi:type="dcterms:W3CDTF">2013-05-21T10:18:14Z</dcterms:modified>
</cp:coreProperties>
</file>