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9" r:id="rId4"/>
    <p:sldId id="260" r:id="rId5"/>
    <p:sldId id="261" r:id="rId6"/>
    <p:sldId id="257" r:id="rId7"/>
    <p:sldId id="25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762F4-101E-4D2E-9548-E3090929AD1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FB251-C328-4657-8879-B4C0F71FE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972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762F4-101E-4D2E-9548-E3090929AD1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FB251-C328-4657-8879-B4C0F71FE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877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762F4-101E-4D2E-9548-E3090929AD1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FB251-C328-4657-8879-B4C0F71FE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144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762F4-101E-4D2E-9548-E3090929AD1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FB251-C328-4657-8879-B4C0F71FE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440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762F4-101E-4D2E-9548-E3090929AD1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FB251-C328-4657-8879-B4C0F71FE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529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762F4-101E-4D2E-9548-E3090929AD1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FB251-C328-4657-8879-B4C0F71FE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179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762F4-101E-4D2E-9548-E3090929AD1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FB251-C328-4657-8879-B4C0F71FE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096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762F4-101E-4D2E-9548-E3090929AD1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FB251-C328-4657-8879-B4C0F71FE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219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762F4-101E-4D2E-9548-E3090929AD1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FB251-C328-4657-8879-B4C0F71FE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290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762F4-101E-4D2E-9548-E3090929AD1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FB251-C328-4657-8879-B4C0F71FE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521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762F4-101E-4D2E-9548-E3090929AD1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FB251-C328-4657-8879-B4C0F71FE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780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762F4-101E-4D2E-9548-E3090929AD1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5FB251-C328-4657-8879-B4C0F71FE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342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8947214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 - barvy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VY_12_INOVACE_07_SLOVNÍ_ZÁSOBA_1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18.3.2013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coat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hat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jacket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jumper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T-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shirt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shirt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skirt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5817221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</a:t>
            </a:r>
            <a:r>
              <a:rPr lang="cs-CZ" sz="2400" dirty="0" smtClean="0"/>
              <a:t>. a 5. </a:t>
            </a:r>
            <a:r>
              <a:rPr lang="cs-CZ" sz="2400" dirty="0" smtClean="0"/>
              <a:t>ročníku základní školy </a:t>
            </a:r>
            <a:r>
              <a:rPr lang="cs-CZ" sz="2400" dirty="0" smtClean="0"/>
              <a:t>              v </a:t>
            </a:r>
            <a:r>
              <a:rPr lang="cs-CZ" sz="2400" dirty="0" smtClean="0"/>
              <a:t>oblasti Anglický jazyk. Cílem je osvojení </a:t>
            </a:r>
            <a:r>
              <a:rPr lang="cs-CZ" sz="2400" dirty="0"/>
              <a:t>n</a:t>
            </a:r>
            <a:r>
              <a:rPr lang="cs-CZ" sz="2400" dirty="0" smtClean="0"/>
              <a:t>ové slovní </a:t>
            </a:r>
            <a:r>
              <a:rPr lang="cs-CZ" sz="2400" dirty="0" smtClean="0"/>
              <a:t>zásoby </a:t>
            </a:r>
            <a:r>
              <a:rPr lang="cs-CZ" sz="2400" dirty="0"/>
              <a:t>n</a:t>
            </a:r>
            <a:r>
              <a:rPr lang="cs-CZ" sz="2400" dirty="0" smtClean="0"/>
              <a:t>a téma „oblečení“, procvičení </a:t>
            </a:r>
            <a:r>
              <a:rPr lang="cs-CZ" sz="2400" dirty="0" smtClean="0"/>
              <a:t>a následné zopakování.</a:t>
            </a:r>
          </a:p>
        </p:txBody>
      </p:sp>
    </p:spTree>
    <p:extLst>
      <p:ext uri="{BB962C8B-B14F-4D97-AF65-F5344CB8AC3E}">
        <p14:creationId xmlns:p14="http://schemas.microsoft.com/office/powerpoint/2010/main" val="303510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Přečti názvy oblečení a připoj k obrázku fixem</a:t>
            </a:r>
            <a:endParaRPr lang="cs-CZ" dirty="0"/>
          </a:p>
        </p:txBody>
      </p:sp>
      <p:pic>
        <p:nvPicPr>
          <p:cNvPr id="1026" name="Picture 2" descr="C:\Users\zbynek\AppData\Local\Microsoft\Windows\Temporary Internet Files\Content.IE5\MZEUBKLH\MC9003120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1322060" cy="131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bynek\AppData\Local\Microsoft\Windows\Temporary Internet Files\Content.IE5\CSMSTLZ5\MC9002329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69393"/>
            <a:ext cx="1615875" cy="159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bynek\AppData\Local\Microsoft\Windows\Temporary Internet Files\Content.IE5\IQY1J3I0\MC90044180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53" y="4469409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bynek\AppData\Local\Microsoft\Windows\Temporary Internet Files\Content.IE5\3H2QQD0O\MC9003601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870" y="1929239"/>
            <a:ext cx="1261181" cy="127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bynek\AppData\Local\Microsoft\Windows\Temporary Internet Files\Content.IE5\WY0AWG2G\MC9001133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15944"/>
            <a:ext cx="1594849" cy="1526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bynek\AppData\Local\Microsoft\Windows\Temporary Internet Files\Content.IE5\J6XOK8DQ\MC9004078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401" y="4556907"/>
            <a:ext cx="15271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52875"/>
            <a:ext cx="1739164" cy="1023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069524" y="3359865"/>
            <a:ext cx="1485346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smtClean="0"/>
              <a:t>T-</a:t>
            </a:r>
            <a:r>
              <a:rPr lang="cs-CZ" sz="2000" dirty="0" err="1" smtClean="0"/>
              <a:t>shirt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4466" y="3962788"/>
            <a:ext cx="1225526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(a) </a:t>
            </a:r>
            <a:r>
              <a:rPr lang="cs-CZ" sz="2000" dirty="0" err="1" smtClean="0"/>
              <a:t>coat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3376596"/>
            <a:ext cx="1008112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(</a:t>
            </a:r>
            <a:r>
              <a:rPr lang="cs-CZ" dirty="0" smtClean="0"/>
              <a:t>a) </a:t>
            </a:r>
            <a:r>
              <a:rPr lang="cs-CZ" sz="2000" dirty="0" err="1" smtClean="0"/>
              <a:t>shirt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2556" y="3359865"/>
            <a:ext cx="1394515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jacket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73235" y="3962788"/>
            <a:ext cx="881962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hat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19897" y="3962788"/>
            <a:ext cx="1008112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skirt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8576" y="3376596"/>
            <a:ext cx="144752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jumper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083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1026" name="Picture 2" descr="C:\Users\zbynek\AppData\Local\Microsoft\Windows\Temporary Internet Files\Content.IE5\MZEUBKLH\MC9003120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1322060" cy="131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bynek\AppData\Local\Microsoft\Windows\Temporary Internet Files\Content.IE5\CSMSTLZ5\MC9002329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69393"/>
            <a:ext cx="1615875" cy="159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bynek\AppData\Local\Microsoft\Windows\Temporary Internet Files\Content.IE5\IQY1J3I0\MC90044180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53" y="4469409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bynek\AppData\Local\Microsoft\Windows\Temporary Internet Files\Content.IE5\3H2QQD0O\MC9003601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870" y="1929239"/>
            <a:ext cx="1261181" cy="127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bynek\AppData\Local\Microsoft\Windows\Temporary Internet Files\Content.IE5\WY0AWG2G\MC9001133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15944"/>
            <a:ext cx="1594849" cy="1526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bynek\AppData\Local\Microsoft\Windows\Temporary Internet Files\Content.IE5\J6XOK8DQ\MC9004078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401" y="4556907"/>
            <a:ext cx="15271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52875"/>
            <a:ext cx="1739164" cy="1023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069524" y="3359865"/>
            <a:ext cx="1485346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smtClean="0"/>
              <a:t>T-</a:t>
            </a:r>
            <a:r>
              <a:rPr lang="cs-CZ" sz="2000" dirty="0" err="1" smtClean="0"/>
              <a:t>shirt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4466" y="3962788"/>
            <a:ext cx="1225526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(a) </a:t>
            </a:r>
            <a:r>
              <a:rPr lang="cs-CZ" sz="2000" dirty="0" err="1" smtClean="0"/>
              <a:t>coat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3376596"/>
            <a:ext cx="1008112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(</a:t>
            </a:r>
            <a:r>
              <a:rPr lang="cs-CZ" dirty="0" smtClean="0"/>
              <a:t>a) </a:t>
            </a:r>
            <a:r>
              <a:rPr lang="cs-CZ" sz="2000" dirty="0" err="1" smtClean="0"/>
              <a:t>shirt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2556" y="3359865"/>
            <a:ext cx="1394515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jacket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73235" y="3962788"/>
            <a:ext cx="881962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hat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19897" y="3962788"/>
            <a:ext cx="1008112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skirt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8576" y="3376596"/>
            <a:ext cx="144752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jumper</a:t>
            </a:r>
            <a:endParaRPr lang="cs-CZ" dirty="0"/>
          </a:p>
        </p:txBody>
      </p:sp>
      <p:cxnSp>
        <p:nvCxnSpPr>
          <p:cNvPr id="4" name="Přímá spojnice 3"/>
          <p:cNvCxnSpPr>
            <a:stCxn id="1028" idx="0"/>
            <a:endCxn id="11" idx="2"/>
          </p:cNvCxnSpPr>
          <p:nvPr/>
        </p:nvCxnSpPr>
        <p:spPr>
          <a:xfrm flipV="1">
            <a:off x="1580689" y="3759975"/>
            <a:ext cx="231508" cy="709434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077636" y="2919346"/>
            <a:ext cx="694164" cy="1043442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3" idx="0"/>
          </p:cNvCxnSpPr>
          <p:nvPr/>
        </p:nvCxnSpPr>
        <p:spPr>
          <a:xfrm flipH="1" flipV="1">
            <a:off x="3607634" y="2845301"/>
            <a:ext cx="388302" cy="531295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6316097" y="2845301"/>
            <a:ext cx="637503" cy="803813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 flipV="1">
            <a:off x="5592336" y="4361228"/>
            <a:ext cx="1042512" cy="354716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4" idx="1"/>
          </p:cNvCxnSpPr>
          <p:nvPr/>
        </p:nvCxnSpPr>
        <p:spPr>
          <a:xfrm flipH="1" flipV="1">
            <a:off x="6259517" y="3078142"/>
            <a:ext cx="573039" cy="481778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3390220" y="4361227"/>
            <a:ext cx="115754" cy="709434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736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9406496">
            <a:off x="412008" y="3187967"/>
            <a:ext cx="75340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VŠE </a:t>
            </a:r>
            <a:r>
              <a:rPr lang="cs-CZ" sz="2800" dirty="0" smtClean="0">
                <a:solidFill>
                  <a:srgbClr val="FF0000"/>
                </a:solidFill>
              </a:rPr>
              <a:t>SMAZEJ</a:t>
            </a:r>
            <a:r>
              <a:rPr lang="cs-CZ" sz="2800" dirty="0" smtClean="0"/>
              <a:t>, AŤ MŮŽEŠ POKRAČOVAT DÁLE!</a:t>
            </a:r>
            <a:endParaRPr lang="cs-CZ" sz="2800" dirty="0"/>
          </a:p>
        </p:txBody>
      </p:sp>
      <p:pic>
        <p:nvPicPr>
          <p:cNvPr id="1027" name="Picture 3" descr="C:\Users\zbynek\AppData\Local\Microsoft\Windows\Temporary Internet Files\Content.IE5\WY0AWG2G\MC900340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15888">
            <a:off x="5724128" y="3449577"/>
            <a:ext cx="1827886" cy="1297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2742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Správně přečti a dvojice slov spoj fixem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1606909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smtClean="0"/>
              <a:t>T-</a:t>
            </a:r>
            <a:r>
              <a:rPr lang="cs-CZ" sz="2000" dirty="0" err="1" smtClean="0"/>
              <a:t>shirt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2132856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(a) </a:t>
            </a:r>
            <a:r>
              <a:rPr lang="cs-CZ" sz="2000" dirty="0" err="1" smtClean="0"/>
              <a:t>coat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14631" y="2836967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(</a:t>
            </a:r>
            <a:r>
              <a:rPr lang="cs-CZ" dirty="0" smtClean="0"/>
              <a:t>a) </a:t>
            </a:r>
            <a:r>
              <a:rPr lang="cs-CZ" sz="2000" dirty="0" err="1" smtClean="0"/>
              <a:t>shirt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08564" y="4117622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hat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37939" y="5229200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jumper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25929" y="4687859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skirt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3462331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jacket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660158"/>
            <a:ext cx="201622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sukně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92394" y="2168981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svetřík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19212" y="2793016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košile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3458003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klobouk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19212" y="4117622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tričko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40381" y="4679243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s</a:t>
            </a:r>
            <a:r>
              <a:rPr lang="cs-CZ" sz="2000" dirty="0" smtClean="0"/>
              <a:t>ako</a:t>
            </a:r>
            <a:r>
              <a:rPr lang="cs-CZ" dirty="0" smtClean="0"/>
              <a:t>, bunda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40381" y="5269037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kabát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452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Řešení: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1606909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smtClean="0"/>
              <a:t>T-</a:t>
            </a:r>
            <a:r>
              <a:rPr lang="cs-CZ" sz="2000" dirty="0" err="1" smtClean="0"/>
              <a:t>shirt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2132856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(a) </a:t>
            </a:r>
            <a:r>
              <a:rPr lang="cs-CZ" sz="2000" dirty="0" err="1" smtClean="0"/>
              <a:t>coat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14631" y="2836967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(</a:t>
            </a:r>
            <a:r>
              <a:rPr lang="cs-CZ" dirty="0" smtClean="0"/>
              <a:t>a) </a:t>
            </a:r>
            <a:r>
              <a:rPr lang="cs-CZ" sz="2000" dirty="0" err="1" smtClean="0"/>
              <a:t>shirt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08564" y="4117622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hat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37939" y="5229200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jumper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25929" y="4687859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skirt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3462331"/>
            <a:ext cx="2016224" cy="4001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jacket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660158"/>
            <a:ext cx="201622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sukně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92394" y="2168981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svetřík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19212" y="2793016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košile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3458003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klobouk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19212" y="4117622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tričko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40381" y="4679243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s</a:t>
            </a:r>
            <a:r>
              <a:rPr lang="cs-CZ" sz="2000" dirty="0" smtClean="0"/>
              <a:t>ako</a:t>
            </a:r>
            <a:r>
              <a:rPr lang="cs-CZ" dirty="0" smtClean="0"/>
              <a:t>, bunda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40381" y="5269037"/>
            <a:ext cx="201622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kabát</a:t>
            </a:r>
            <a:endParaRPr lang="cs-CZ" dirty="0"/>
          </a:p>
        </p:txBody>
      </p:sp>
      <p:cxnSp>
        <p:nvCxnSpPr>
          <p:cNvPr id="18" name="Přímá spojnice 17"/>
          <p:cNvCxnSpPr>
            <a:stCxn id="10" idx="1"/>
            <a:endCxn id="8" idx="3"/>
          </p:cNvCxnSpPr>
          <p:nvPr/>
        </p:nvCxnSpPr>
        <p:spPr>
          <a:xfrm flipH="1">
            <a:off x="3742153" y="1844824"/>
            <a:ext cx="1261895" cy="304309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3787404" y="2427102"/>
            <a:ext cx="1261895" cy="304309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13" idx="1"/>
          </p:cNvCxnSpPr>
          <p:nvPr/>
        </p:nvCxnSpPr>
        <p:spPr>
          <a:xfrm flipH="1">
            <a:off x="3730500" y="3658058"/>
            <a:ext cx="1273548" cy="659619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15" idx="1"/>
            <a:endCxn id="9" idx="3"/>
          </p:cNvCxnSpPr>
          <p:nvPr/>
        </p:nvCxnSpPr>
        <p:spPr>
          <a:xfrm flipH="1" flipV="1">
            <a:off x="3707904" y="3662386"/>
            <a:ext cx="1332477" cy="121691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5" idx="3"/>
          </p:cNvCxnSpPr>
          <p:nvPr/>
        </p:nvCxnSpPr>
        <p:spPr>
          <a:xfrm flipH="1">
            <a:off x="3730855" y="3037022"/>
            <a:ext cx="126154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6" idx="1"/>
          </p:cNvCxnSpPr>
          <p:nvPr/>
        </p:nvCxnSpPr>
        <p:spPr>
          <a:xfrm flipH="1" flipV="1">
            <a:off x="3707904" y="2332911"/>
            <a:ext cx="1332477" cy="313618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4" idx="1"/>
          </p:cNvCxnSpPr>
          <p:nvPr/>
        </p:nvCxnSpPr>
        <p:spPr>
          <a:xfrm flipH="1" flipV="1">
            <a:off x="3707904" y="1847701"/>
            <a:ext cx="1311308" cy="246997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2828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Arial Black" pitchFamily="34" charset="0"/>
              </a:rPr>
              <a:t>Obrázky: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935876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245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Přečti názvy oblečení a připoj k obrázku fixem</vt:lpstr>
      <vt:lpstr>Řešení:</vt:lpstr>
      <vt:lpstr>Prezentace aplikace PowerPoint</vt:lpstr>
      <vt:lpstr>Správně přečti a dvojice slov spoj fixem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Anglický jazyk, 3. ročník</dc:title>
  <dc:creator>Zbyněk Jícha</dc:creator>
  <cp:lastModifiedBy>Zbyněk Jícha</cp:lastModifiedBy>
  <cp:revision>11</cp:revision>
  <dcterms:created xsi:type="dcterms:W3CDTF">2013-03-19T11:18:06Z</dcterms:created>
  <dcterms:modified xsi:type="dcterms:W3CDTF">2013-05-21T10:26:33Z</dcterms:modified>
</cp:coreProperties>
</file>