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025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365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340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619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286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664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542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610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809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258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261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EB7AE-6CA3-4329-A5C6-D61A1B71593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0A3DD-7E6B-4465-B8E0-7F8047B46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494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56088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-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VY_32_INOVACE_09_BARVY_3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 a 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25.3.2013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blue,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red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green,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yellow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58172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</a:t>
            </a:r>
            <a:r>
              <a:rPr lang="cs-CZ" sz="2400" dirty="0" smtClean="0"/>
              <a:t>. a 5. </a:t>
            </a:r>
            <a:r>
              <a:rPr lang="cs-CZ" sz="2400" dirty="0" smtClean="0"/>
              <a:t>ročníku základní školy </a:t>
            </a:r>
            <a:r>
              <a:rPr lang="cs-CZ" sz="2400" dirty="0" smtClean="0"/>
              <a:t>               v </a:t>
            </a:r>
            <a:r>
              <a:rPr lang="cs-CZ" sz="2400" dirty="0" smtClean="0"/>
              <a:t>oblasti Anglický jazyk. Cílem je zopakování a procvičení názvů barev a schopnost připojit k barvám jejich správný název.</a:t>
            </a:r>
          </a:p>
        </p:txBody>
      </p:sp>
    </p:spTree>
    <p:extLst>
      <p:ext uri="{BB962C8B-B14F-4D97-AF65-F5344CB8AC3E}">
        <p14:creationId xmlns:p14="http://schemas.microsoft.com/office/powerpoint/2010/main" val="303510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správně názvy barev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771800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6016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588224" y="1988840"/>
            <a:ext cx="1584176" cy="864096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645024"/>
            <a:ext cx="12961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modrá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3645024"/>
            <a:ext cx="129614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červená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645024"/>
            <a:ext cx="129614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zelená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9020" y="3645023"/>
            <a:ext cx="1296144" cy="461665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žlutá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581128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blue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4581128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red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4581128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green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4581128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yellow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25510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názvy barev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771800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6016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588224" y="1988840"/>
            <a:ext cx="1584176" cy="864096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3645024"/>
            <a:ext cx="1296144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m</a:t>
            </a:r>
            <a:r>
              <a:rPr lang="cs-CZ" sz="2400" dirty="0" smtClean="0"/>
              <a:t>odrá</a:t>
            </a:r>
          </a:p>
          <a:p>
            <a:pPr algn="ctr"/>
            <a:r>
              <a:rPr lang="cs-CZ" sz="2400" dirty="0" smtClean="0"/>
              <a:t>blue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600" y="3645024"/>
            <a:ext cx="1296144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ervená</a:t>
            </a:r>
          </a:p>
          <a:p>
            <a:pPr algn="ctr"/>
            <a:r>
              <a:rPr lang="cs-CZ" sz="2400" dirty="0" err="1" smtClean="0"/>
              <a:t>red</a:t>
            </a:r>
            <a:endParaRPr lang="cs-CZ" sz="24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3645024"/>
            <a:ext cx="1296144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</a:t>
            </a:r>
            <a:r>
              <a:rPr lang="cs-CZ" sz="2400" dirty="0" smtClean="0"/>
              <a:t>elená</a:t>
            </a:r>
          </a:p>
          <a:p>
            <a:pPr algn="ctr"/>
            <a:r>
              <a:rPr lang="cs-CZ" sz="2400" dirty="0" smtClean="0"/>
              <a:t>green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915638" y="3645023"/>
            <a:ext cx="1296144" cy="83099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ž</a:t>
            </a:r>
            <a:r>
              <a:rPr lang="cs-CZ" sz="2400" dirty="0" smtClean="0"/>
              <a:t>lutá</a:t>
            </a:r>
          </a:p>
          <a:p>
            <a:pPr algn="ctr"/>
            <a:r>
              <a:rPr lang="cs-CZ" sz="2400" dirty="0" err="1" smtClean="0"/>
              <a:t>yellow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244505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771800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6016" y="1988840"/>
            <a:ext cx="1584176" cy="86409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588224" y="1988840"/>
            <a:ext cx="1584176" cy="864096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3645024"/>
            <a:ext cx="129614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m</a:t>
            </a:r>
            <a:r>
              <a:rPr lang="cs-CZ" sz="2400" dirty="0" smtClean="0"/>
              <a:t>odrá</a:t>
            </a:r>
          </a:p>
          <a:p>
            <a:pPr algn="ctr"/>
            <a:r>
              <a:rPr lang="cs-CZ" sz="2400" dirty="0" smtClean="0"/>
              <a:t>blue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600" y="3645024"/>
            <a:ext cx="1296144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č</a:t>
            </a:r>
            <a:r>
              <a:rPr lang="cs-CZ" sz="2400" dirty="0" smtClean="0"/>
              <a:t>ervená</a:t>
            </a:r>
          </a:p>
          <a:p>
            <a:pPr algn="ctr"/>
            <a:r>
              <a:rPr lang="cs-CZ" sz="2400" dirty="0" err="1" smtClean="0"/>
              <a:t>red</a:t>
            </a:r>
            <a:endParaRPr lang="cs-CZ" sz="24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3645024"/>
            <a:ext cx="1296144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z</a:t>
            </a:r>
            <a:r>
              <a:rPr lang="cs-CZ" sz="2400" dirty="0" smtClean="0"/>
              <a:t>elená</a:t>
            </a:r>
          </a:p>
          <a:p>
            <a:pPr algn="ctr"/>
            <a:r>
              <a:rPr lang="cs-CZ" sz="2400" dirty="0" smtClean="0"/>
              <a:t>green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915638" y="3645023"/>
            <a:ext cx="1296144" cy="830997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ž</a:t>
            </a:r>
            <a:r>
              <a:rPr lang="cs-CZ" sz="2400" dirty="0" smtClean="0"/>
              <a:t>lutá</a:t>
            </a:r>
          </a:p>
          <a:p>
            <a:pPr algn="ctr"/>
            <a:r>
              <a:rPr lang="cs-CZ" sz="2400" dirty="0" err="1" smtClean="0"/>
              <a:t>yellow</a:t>
            </a:r>
            <a:endParaRPr lang="cs-CZ" sz="2400" dirty="0" smtClean="0"/>
          </a:p>
        </p:txBody>
      </p:sp>
      <p:cxnSp>
        <p:nvCxnSpPr>
          <p:cNvPr id="12" name="Přímá spojnice 11"/>
          <p:cNvCxnSpPr>
            <a:stCxn id="9" idx="0"/>
            <a:endCxn id="4" idx="2"/>
          </p:cNvCxnSpPr>
          <p:nvPr/>
        </p:nvCxnSpPr>
        <p:spPr>
          <a:xfrm flipV="1">
            <a:off x="1619672" y="2852936"/>
            <a:ext cx="1944216" cy="79208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550835" y="2852936"/>
            <a:ext cx="3901485" cy="79208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8" idx="0"/>
          </p:cNvCxnSpPr>
          <p:nvPr/>
        </p:nvCxnSpPr>
        <p:spPr>
          <a:xfrm>
            <a:off x="1518287" y="2852936"/>
            <a:ext cx="3989817" cy="79208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85403" y="2852936"/>
            <a:ext cx="1994909" cy="792087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01430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114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Přečti správně názvy barev</vt:lpstr>
      <vt:lpstr>Přiřaď správně názvy barev</vt:lpstr>
      <vt:lpstr>Správné 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Aj, 3. ročník</dc:title>
  <dc:creator>Zbyněk Jícha</dc:creator>
  <cp:lastModifiedBy>Zbyněk Jícha</cp:lastModifiedBy>
  <cp:revision>7</cp:revision>
  <dcterms:created xsi:type="dcterms:W3CDTF">2013-03-22T13:28:30Z</dcterms:created>
  <dcterms:modified xsi:type="dcterms:W3CDTF">2013-05-21T10:37:37Z</dcterms:modified>
</cp:coreProperties>
</file>