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5" r:id="rId2"/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13796D-3FAF-4B0E-9101-2FCB986D4DAF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6EAA8C-5CE5-4FE9-B649-E4EDCC7718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296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F2E65F8-1E40-48BB-82E6-66965D8038CC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5/21/2013</a:t>
            </a:fld>
            <a:endParaRPr lang="en-US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5/21/2013</a:t>
            </a:fld>
            <a:endParaRPr lang="en-US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5/21/2013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5/21/2013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5/21/2013</a:t>
            </a:fld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5/21/2013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5/21/2013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5/21/2013</a:t>
            </a:fld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5/21/2013</a:t>
            </a:fld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5/21/2013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5/21/2013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5/21/2013</a:t>
            </a:fld>
            <a:endParaRPr lang="en-US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nverter.cz/jednotky/loket-cesky.htm" TargetMode="External"/><Relationship Id="rId2" Type="http://schemas.openxmlformats.org/officeDocument/2006/relationships/hyperlink" Target="http://www.conwerter.cz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converter.cz/prevody/historie-metr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6" descr="LOGO_obdelni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534988"/>
            <a:ext cx="3094038" cy="80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453" name="Group 1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1176478"/>
              </p:ext>
            </p:extLst>
          </p:nvPr>
        </p:nvGraphicFramePr>
        <p:xfrm>
          <a:off x="971550" y="1989138"/>
          <a:ext cx="7345363" cy="2250440"/>
        </p:xfrm>
        <a:graphic>
          <a:graphicData uri="http://schemas.openxmlformats.org/drawingml/2006/table">
            <a:tbl>
              <a:tblPr/>
              <a:tblGrid>
                <a:gridCol w="3673475"/>
                <a:gridCol w="3671888"/>
              </a:tblGrid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NÁZEV ŠKOLY: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Základní škola T. G. Masaryka, Bojkovice, okres Uherské Hradiště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AUTOR: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Mgr. Jitka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Josefíková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NÁZEV: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VY_32_INOVACE_01 Jednotky délky -  historie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TÉMATICKÝ CELEK: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Číslo a početní operace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ČÍSLO PROJEKTU: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CZ.1.07/1.4.00/21.0882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641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ke stručnému seznámení s historií měření délky a k motivaci žáků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5206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2800" dirty="0" smtClean="0"/>
              <a:t>Jak se měřilo</a:t>
            </a:r>
            <a:endParaRPr lang="cs-CZ" sz="2800" dirty="0"/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5400" dirty="0" smtClean="0"/>
              <a:t>Jednotky délky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68017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Základem staročeských délkových měr bylo ječné zrno, od kterého se dále počítala míra palec, prst, píď a loket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Úplně na začátku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564904"/>
            <a:ext cx="5400600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538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51822" y="390081"/>
            <a:ext cx="8336423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dirty="0" smtClean="0"/>
              <a:t>		Délkové </a:t>
            </a:r>
            <a:r>
              <a:rPr lang="cs-CZ" sz="2600" dirty="0"/>
              <a:t>jednotky byly často odvozovány od </a:t>
            </a:r>
            <a:r>
              <a:rPr lang="cs-CZ" sz="2600" dirty="0" smtClean="0"/>
              <a:t>		částí </a:t>
            </a:r>
            <a:r>
              <a:rPr lang="cs-CZ" sz="2600" dirty="0"/>
              <a:t>lidského těla jako např</a:t>
            </a:r>
            <a:r>
              <a:rPr lang="cs-CZ" sz="2600" dirty="0" smtClean="0"/>
              <a:t>.</a:t>
            </a:r>
          </a:p>
          <a:p>
            <a:r>
              <a:rPr lang="cs-CZ" sz="2600" dirty="0"/>
              <a:t>	</a:t>
            </a:r>
            <a:r>
              <a:rPr lang="cs-CZ" sz="2600" dirty="0" smtClean="0"/>
              <a:t>	- palec  - coul (šířka palce ruky) asi 2,5 cm</a:t>
            </a:r>
          </a:p>
          <a:p>
            <a:r>
              <a:rPr lang="cs-CZ" sz="2600" dirty="0"/>
              <a:t>	</a:t>
            </a:r>
            <a:r>
              <a:rPr lang="cs-CZ" sz="2600" dirty="0" smtClean="0"/>
              <a:t>	- stopa (délka chodidla) asi 30,5 cm</a:t>
            </a:r>
          </a:p>
          <a:p>
            <a:r>
              <a:rPr lang="cs-CZ" sz="2600" dirty="0"/>
              <a:t>	</a:t>
            </a:r>
            <a:r>
              <a:rPr lang="cs-CZ" sz="2600" dirty="0" smtClean="0"/>
              <a:t>	- loket (vzdálenost od lokte ke špičce			  prostředníčku</a:t>
            </a:r>
            <a:r>
              <a:rPr lang="cs-CZ" sz="2600" dirty="0"/>
              <a:t>)</a:t>
            </a:r>
            <a:r>
              <a:rPr lang="cs-CZ" sz="2600" dirty="0" smtClean="0"/>
              <a:t> asi 59 cm</a:t>
            </a:r>
          </a:p>
          <a:p>
            <a:r>
              <a:rPr lang="cs-CZ" sz="2600" dirty="0"/>
              <a:t>	</a:t>
            </a:r>
            <a:r>
              <a:rPr lang="cs-CZ" sz="2600" dirty="0" smtClean="0"/>
              <a:t>	- píď (vzdálenost mezi palcem a malíčkem 		  při co největším rozevření prstů, dvě pídě 		  jsou jeden loket)</a:t>
            </a:r>
          </a:p>
          <a:p>
            <a:r>
              <a:rPr lang="cs-CZ" sz="2600" dirty="0" smtClean="0"/>
              <a:t>		- hon (vzdálenost, kterou uběhne zdravý 		  člověk aniž by odpočíval) asi 125 m</a:t>
            </a:r>
          </a:p>
          <a:p>
            <a:endParaRPr lang="cs-CZ" sz="2600" dirty="0"/>
          </a:p>
          <a:p>
            <a:r>
              <a:rPr lang="cs-CZ" sz="2600" dirty="0" smtClean="0"/>
              <a:t>Protože  však tyto rozměry byly u každého člověka jiné, byla např. ve Francii hlavní mírou dlaň, loket či stopa vládnoucího panovníka. </a:t>
            </a:r>
          </a:p>
          <a:p>
            <a:endParaRPr lang="cs-CZ" sz="2600" dirty="0"/>
          </a:p>
        </p:txBody>
      </p:sp>
      <p:pic>
        <p:nvPicPr>
          <p:cNvPr id="1029" name="Picture 5" descr="http://3zscheb.unas.cz/e-learning/fyzika%20web/mereni%20objemu%20a%20delky/kluk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823" y="548680"/>
            <a:ext cx="1628775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8804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DOC\obrazky\yar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708920"/>
            <a:ext cx="7920880" cy="3337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39552" y="620688"/>
            <a:ext cx="792088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dirty="0"/>
              <a:t>Roku 1101 změřili anglickému králi Jindřichovi I. vzdálenost od špičky jeho královského nosu až ke špičce ukazováku jeho rozpažené ruky. Tak vznikla anglická délková míra 1 yard (asi 91 cm).</a:t>
            </a:r>
          </a:p>
        </p:txBody>
      </p:sp>
    </p:spTree>
    <p:extLst>
      <p:ext uri="{BB962C8B-B14F-4D97-AF65-F5344CB8AC3E}">
        <p14:creationId xmlns:p14="http://schemas.microsoft.com/office/powerpoint/2010/main" val="133052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8280920" cy="6894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Někdy byly základní míry (např. železný loket nebo yard) zazděny ve zdi radnice, aby si je každý mohl přeměřit. Přesto se délka jednotek stále místně lišila.</a:t>
            </a:r>
          </a:p>
          <a:p>
            <a:endParaRPr lang="cs-CZ" sz="2600" dirty="0" smtClean="0"/>
          </a:p>
          <a:p>
            <a:r>
              <a:rPr lang="cs-CZ" sz="2600" dirty="0" smtClean="0"/>
              <a:t>V 18. století narůstala potřeba</a:t>
            </a:r>
          </a:p>
          <a:p>
            <a:r>
              <a:rPr lang="cs-CZ" sz="2600" dirty="0" smtClean="0"/>
              <a:t>stanovit přesnou jednotku délky,</a:t>
            </a:r>
          </a:p>
          <a:p>
            <a:r>
              <a:rPr lang="cs-CZ" sz="2600" dirty="0" smtClean="0"/>
              <a:t>která by byla stejná ve všech zemích.</a:t>
            </a:r>
          </a:p>
          <a:p>
            <a:r>
              <a:rPr lang="cs-CZ" sz="2600" dirty="0" smtClean="0"/>
              <a:t>Vědci se nakonec domluvili, že </a:t>
            </a:r>
          </a:p>
          <a:p>
            <a:r>
              <a:rPr lang="cs-CZ" sz="2600" dirty="0" smtClean="0"/>
              <a:t>novou jednotkou délky bude </a:t>
            </a:r>
          </a:p>
          <a:p>
            <a:r>
              <a:rPr lang="cs-CZ" sz="2600" dirty="0" err="1" smtClean="0"/>
              <a:t>desetimilióntá</a:t>
            </a:r>
            <a:r>
              <a:rPr lang="cs-CZ" sz="2600" dirty="0" smtClean="0"/>
              <a:t> část zemského </a:t>
            </a:r>
          </a:p>
          <a:p>
            <a:r>
              <a:rPr lang="cs-CZ" sz="2600" dirty="0" smtClean="0"/>
              <a:t>poledníku mezi severním pólem</a:t>
            </a:r>
          </a:p>
          <a:p>
            <a:r>
              <a:rPr lang="cs-CZ" sz="2600" dirty="0" smtClean="0"/>
              <a:t>a rovníkem. </a:t>
            </a:r>
          </a:p>
          <a:p>
            <a:r>
              <a:rPr lang="cs-CZ" sz="2600" dirty="0" smtClean="0"/>
              <a:t>Vzdálenost byla měřena na poledníku procházejícím Paříží a měření probíhalo téměř osm let.</a:t>
            </a:r>
          </a:p>
          <a:p>
            <a:endParaRPr lang="cs-CZ" sz="2600" dirty="0" smtClean="0"/>
          </a:p>
          <a:p>
            <a:endParaRPr lang="cs-CZ" sz="2600" dirty="0" smtClean="0"/>
          </a:p>
          <a:p>
            <a:endParaRPr lang="cs-CZ" sz="2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0464" y="2060848"/>
            <a:ext cx="3048000" cy="328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1190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692696"/>
            <a:ext cx="798188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dirty="0" smtClean="0"/>
              <a:t>Roku </a:t>
            </a:r>
            <a:r>
              <a:rPr lang="cs-CZ" sz="2600" dirty="0"/>
              <a:t>1799 byla konečně stanovena nová délková jednotka nazvaná METR. </a:t>
            </a:r>
            <a:endParaRPr lang="cs-CZ" sz="2600" dirty="0" smtClean="0"/>
          </a:p>
          <a:p>
            <a:endParaRPr lang="cs-CZ" sz="2600" dirty="0"/>
          </a:p>
          <a:p>
            <a:r>
              <a:rPr lang="cs-CZ" sz="2600" dirty="0" smtClean="0"/>
              <a:t>Jednotka </a:t>
            </a:r>
            <a:r>
              <a:rPr lang="cs-CZ" sz="2600" dirty="0"/>
              <a:t>byla vyhotovena </a:t>
            </a:r>
            <a:endParaRPr lang="cs-CZ" sz="2600" dirty="0" smtClean="0"/>
          </a:p>
          <a:p>
            <a:r>
              <a:rPr lang="cs-CZ" sz="2600" dirty="0" smtClean="0"/>
              <a:t>v </a:t>
            </a:r>
            <a:r>
              <a:rPr lang="cs-CZ" sz="2600" dirty="0"/>
              <a:t>podobě tyče ze speciální </a:t>
            </a:r>
            <a:endParaRPr lang="cs-CZ" sz="2600" dirty="0" smtClean="0"/>
          </a:p>
          <a:p>
            <a:r>
              <a:rPr lang="cs-CZ" sz="2600" dirty="0" smtClean="0"/>
              <a:t>slitiny</a:t>
            </a:r>
            <a:r>
              <a:rPr lang="cs-CZ" sz="2600" dirty="0"/>
              <a:t>, která vlivem teploty </a:t>
            </a:r>
            <a:endParaRPr lang="cs-CZ" sz="2600" dirty="0" smtClean="0"/>
          </a:p>
          <a:p>
            <a:r>
              <a:rPr lang="cs-CZ" sz="2600" dirty="0" smtClean="0"/>
              <a:t>téměř </a:t>
            </a:r>
            <a:r>
              <a:rPr lang="cs-CZ" sz="2600" dirty="0"/>
              <a:t>nemění své rozměry . </a:t>
            </a:r>
            <a:endParaRPr lang="cs-CZ" sz="2600" dirty="0" smtClean="0"/>
          </a:p>
          <a:p>
            <a:r>
              <a:rPr lang="cs-CZ" sz="2600" dirty="0" smtClean="0"/>
              <a:t>Tyč </a:t>
            </a:r>
            <a:r>
              <a:rPr lang="cs-CZ" sz="2600" dirty="0"/>
              <a:t>má rovněž zvláštní </a:t>
            </a:r>
            <a:endParaRPr lang="cs-CZ" sz="2600" dirty="0" smtClean="0"/>
          </a:p>
          <a:p>
            <a:r>
              <a:rPr lang="cs-CZ" sz="2600" dirty="0" smtClean="0"/>
              <a:t>průřez</a:t>
            </a:r>
            <a:r>
              <a:rPr lang="cs-CZ" sz="2600" dirty="0"/>
              <a:t>, aby se neprohýbala</a:t>
            </a:r>
            <a:r>
              <a:rPr lang="cs-CZ" sz="2600" dirty="0" smtClean="0"/>
              <a:t>.</a:t>
            </a:r>
          </a:p>
          <a:p>
            <a:endParaRPr lang="cs-CZ" sz="2600" dirty="0" smtClean="0"/>
          </a:p>
          <a:p>
            <a:r>
              <a:rPr lang="cs-CZ" sz="2600" dirty="0" smtClean="0"/>
              <a:t>Prototyp metru je dodnes uložen v Mezinárodním ústavu pro míry a váhy ve francouzském městě S</a:t>
            </a:r>
            <a:r>
              <a:rPr lang="en-US" sz="2600" dirty="0" smtClean="0"/>
              <a:t>è</a:t>
            </a:r>
            <a:r>
              <a:rPr lang="cs-CZ" sz="2600" dirty="0" err="1" smtClean="0"/>
              <a:t>vres</a:t>
            </a:r>
            <a:r>
              <a:rPr lang="cs-CZ" sz="2600" dirty="0" smtClean="0"/>
              <a:t>.</a:t>
            </a:r>
            <a:endParaRPr lang="cs-CZ" sz="2600" dirty="0"/>
          </a:p>
          <a:p>
            <a:r>
              <a:rPr lang="cs-CZ" sz="2600" dirty="0" smtClean="0"/>
              <a:t>V současnosti se již délka metru určuje přesněji v laboratoři.</a:t>
            </a:r>
            <a:endParaRPr lang="cs-CZ" sz="2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12776"/>
            <a:ext cx="3733416" cy="3178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8425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Čím měříme délku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1616" y="1645992"/>
            <a:ext cx="74227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Co bys měřil těmito měřidly? Zkus je pojmenovat.</a:t>
            </a:r>
            <a:endParaRPr lang="cs-CZ" sz="2600" dirty="0"/>
          </a:p>
        </p:txBody>
      </p:sp>
      <p:pic>
        <p:nvPicPr>
          <p:cNvPr id="3074" name="Picture 2" descr="http://t0.gstatic.com/images?q=tbn:ANd9GcRYEPo-PwLk4k-XN-AuA6OCSLIo-DoyWR2o-ew8hUWKJMwQMDh85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69" y="2348880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4" descr="data:image/jpeg;base64,/9j/4AAQSkZJRgABAQAAAQABAAD/2wCEAAkGBhIQEBAQEA8QDxAPDw8PDg8QDw8PFA8NFBAWFBQQFRQXGyYeFxkjGRISHy8gIycpLCwsFR8xNTAqNSYrLCkBCQoKDgwOFA8PGikgHhwpKSkpKSkpKSopKSksLCkpKSkpLCopLCksKSkpKSkpKSkpKSwpKSkpKS0pKSwpKSwpKf/AABEIALgBEgMBIgACEQEDEQH/xAAbAAACAwEBAQAAAAAAAAAAAAAAAQIDBAYFB//EAEIQAAEDAgMECAIGCAUFAAAAAAEAAhEDIQQSMQVBUWEGEyIycYGRsaHRQkNScsHwFBYjM4KSsuEHFaLC8VNic4OT/8QAGQEBAQEBAQEAAAAAAAAAAAAAAAECAwQF/8QAJREBAQACAQQDAAEFAAAAAAAAAAECEQMEEjFBEyFRQhQiYXHB/9oADAMBAAIRAxEAPwD7CmhC5OMMJwgIV0poSTVDlCEIGhCEAmhCAUU0wFQgmmhFJNEJIpohEoRAiEIVDQhCAQhCAQkmgEIQihKE0IEUISQEIRKEFMJgJSpBYYgQhCqmEITCATSlAKBoQhUNCSaATSKAinKAlCYVAkU0pRQEwlKaBpIlIohpIQgYTSRKATSlCAQhCKaEoQqBBQkgEJIQVppApysMBCEIpoSXmfrHQDywvLYtmLTldzDhu5qXKY+VmNvh6qSrpYhrxLHBw4tId7KyVZ9+ESCFGU0DTUQmqpoSQFVOUAolAQBKEIQCaEQqBIppQoBBQiEDSTQgSE0kQJpIVU5SlCRQSCSEFAJqMoQVhCAhYYNBKEiEV4/SbHmnQMTNRzaZi0NIJdf7rSPNcyyuC0BpDd3aE2/N/Je50x2c6vQyN/6jHGCQcoDtI1uQvmr9i42h+7qEidHU6o+IBC8PU8dzyj2cOcxxdXjMcMMw1stQ5G6YcFz3O3NaBqYF1u2Z0prOax4JLXtDurxDMj2A6B0GQb81xVPbWJpgCrSa4CJLXN9iQfgt+G6U0XWf2Daz2ZSInQjxPqV5u3Pjx+vP+/8Ajt3YZ37d/h+k4P7ym5u6WkPHzWkdI6H2nf8Azfb4LkqGOY9pyOAm4c0h9/H4clpaAReHnW2v5mUnV8mP1T+nwvh1LNvUD9c0felnuAtNLGMd3ajHeD2n2K4wUwQTdsXvpH5Cr/RpuMrhGoi4/JC6Tr77jN6Weq75ErhGNLdHOYeTnN9itLMZXbpXfbic/vK6zr8fcrN6W+q7JNcmzbOJH02P8WN/CFezpHWEZqVMz9kvbb4rpj1vFWL03JHSpLwW9KY71B4+69p94V7OlNE6io3xpz/SSu06jiv8nO8Wc9PZBQvNp9IMO765o+8HN9wtlLG03d2ox3g9p9iukzxvisXGz0uQhErflAmFGUZkQ0JZkSgkkiEpQCEIlAIhCEBCSaSBQhEoQVzCaEBYZZNqbTZhqTqtSYbADQJc957rGjiT89AV5eD6Y03gdZTfTkajtj2B+C87plif29JjiRTp0TV0sX1HuaDzgUyP/YeKxOOfKGODb5iCBxG6PFeDn6jLDLWL38PT4ZYS5ea7GnjaVUdmowzumD6G6jV2cCvn+29qPoNL2YKripItRkEUwY6wmCCPK2Zsm5j2MBtJ4YHio+i2wyve14zGLQCRv87bknVXtmWU8/jF6aW2Y17lfZQ3tB8l4+M6M0X60m/yj1W+ht6rALmMqAiZaYPwsrxt+me9SeOPddB+C6TqOLL253p+TFyh6LGlJokNkyRGpVDzWp9+mTzbddsMVQf9YGng6W+6RwTXd1zXeBBUy4sM/FMeTk43H0NsDQuIPBy3UcYI0sRBLfP5n1XqYrYTHd6mPReVX6MAXpvcw8JkLzZ9JfT0Y9VP5RfQqi3bkcDrui/r6qbLm7Y1u0246+EDxleW/A4mn9moOdiqxtEttUpvYeUkTxXmy4M8fT0Y8uGXivYgHszNyLy2+liPFBkCLi5vrvWKntNpuHNJtEiCPNaG1gTmlwmNLiOHoI8yuOrHVbTqQNZO6REGOHioCprmy6GLEGd2qlUdJ7IDgRMA3n8JOUeqreG5i0TwFpB7ug/iF+R4FJNrLUG82DRun2soJsDxJ5WCtfh25oynhJGul/iVE4QGcu6RLezcG4jxCzVG1W90scODi6mSPiPZat2tyl9NZpBhs9zTyc5tp5FXDE1miRiKgGol2b3leQ7adVvfoVQBvGSq3hqE/wDPGO706/TYR5LUuc8Vi4Y/j3qe18SPrGu+8xvHSRCvZ0jriJp03TwzNkcdSvBp7VpkZQWxuGaIPH1urm4lkFoJAO8ODiLAW8gtzqOWe2LwYX099nSn7VAjjleD7gK5nSejvFRv8APsVztCqAbvLgZsRYGZn4fFSY+93MI38dN3mus63lnli9Ng6ent+gfrQPvB7fcLVTxtN3dqU3eD2/NcfEugNbFryNJ19AVGtSaPok2mQJnX+y6zr8vcc70k9V3IKFwr2BgkOczhlLha2seKlV20+k1pFaq7PmywS4W45l2x6/G/xc8uls+9u3QsWx6z3UKLqhl7qTHPMASXCd3iPRbV75dzbyCUk0FVBCEpQgqzJZ1AqD1hhyf+IFZlM0Kr3OAIfSGUgQe/LiWuEeLTpzXM4bamc/sqtKsNYaGkjzpOdPkwLqOnbXnDB9PLnpVGu7cZch7Lpm0XBvwXAYzFF96uzMLUdPfpvof7qMj1Xnzxlyu3pxyvbNOldji3vtaPG39YafgtLdoBwi0Ah2gMcNNFyuF2r1Qj9Dr04306wI9G1Gj4K5/SBrtaJP8A5KQzDzY4lefLgxrc584679M7BaJb2crXNI7No3+C00KjYjNmuTe2/S+9cNh9umnmLWOAIOanNY5rHu56dj/Et+H2yDB7TeT2uB9DdeTk4O3w9nFy9zq6TMwJLcsxG76I3aan4KDGNc4hp7vEb5iJXi0NtDj+C24faw1tfU2vfj6+q8/bY7vRDqje694toHH2Sdjqu9582t+SzU8WzNnIMzmABBGbLlWp1bM4BrmxYkER9KSb8t3NanJnPdZuGN9IjHP3lp8WgKL8QXatYfJPFua0SGk5pgttENJ89NN6KuFDb5sg3kmwMrXz5/tYvDhfTFXwFN1+qg8W9lZxstwuypUbHESB4wvSDXxIAdOnoeGiXXgHtMIjWL896l5Mr5+1mEnhkbSqjvFrvFj2n4K8ONrixEA9oA8ZIV/XscIzuAIvd7bTxF1opsIFiCJBEkui2onSxWN1tiIBDWkCBMZXxAVrn9nskSD9ITI3q9oIkOaHze4Aj0Hh+SUswzyWtyaRluPTUyPRZ2zpU3SXWIt2SbqBpg7geTm7uN1oqBstDWAgkZiSWmCb+UEnyCniKDWtJa0uvucbCDeN+mh4qzLXhLGB2FpHvUmnm0wkNkYd2mZp52W9+GaG5sr+6HZM1wdY8R7qOHwrXgkFzYc4GY3Hd5QuuPPZ5+3O8c9fTJ+rY1ZVd5GVW7YVYaVZ8QtdGiHueGveCzcWgcYMjmE3Ybt5OtfP3XcJAmeE+i6/Nx3ziz2ck8ZPPds/EN3Ncq3Gu3Wk632SV6lTNTu6sGyYEkxExMm28eqseazZLqjIH2gBedNPJTu4L5li75p+V4/+ZPFi14vNxN5neo4rFdayGh2dxFO7DZrrcNZXsOrVOz+5IdJB42/N08Pi5AcwUXzOUsc1wdBvBDrqycUsylqZZ561ZHV4YANAAsAAPAWCuXgs2zVFurp7ou75rZsvajqrnNewMIAc0tcXBzZg6jmPVfV4+o4872437eK8WWM3XpISlEr07cjhJJCgqLVFzFMlRJWGHn7Rwge0g3BEHwXKYjohRcSTTbP3Qu0r6LE5i55TZLZ4cY/oZS3NjwJHsstTogBoXj+N/wA13ZpqDqAWOyL35PndfosdMzz945v6gVkfsFzLNc5vg+oPxX0l+DBWarswHcsZcbrhzZYvm78BVH1lT+dx91S6jWH1r/8AQf8AavoFfYwO5efX2JyXK8T0zqsnIsxOJbpWJ+81h/Bb8Pt6qBD2h3Npy/AyvQq7HI3LJVwBG5c7xz8dJ1FrfhekYtOdp57vSV6dPbAeNQ4SHcYIO4hcq6geCrIj5rleCVqc1dzR2izLlAyw2Gx2oMf8K+nVGRwBFR0Oc1pMSQLNk7yQL8SVwbMa9ujj5391qo7bcNRPgfwK5Xgvp0nLK6jDUnPcQ9jQMpdmAcwE5y0RBibOJEyBl4lSfg2h+Rr+1kLyCNBIANuMn0Xh0ekIt2i283tfyst+H25MkFri6O1Y6C2m7ksZY5fjp3S+Hok1WjX/ALRETMwD+Ksp4wizmkxyFlnbtBlRzHHMMhJgHVxtJHCJPiVqfXa4dmCXEAiwIG8+g9lyv+VLD4hrpzBreEWnw+HqVMZC7KJGvgYjf5p1qLLuIgAGY5X+fqqWYcloLXESAb2gfmFBcacEftIJjjpPzKRoPGjjDdL7gP7kLMc4kkB+UwTA1AB8bSFY7FSIc1wvuJCuqJOFQTd17mw4R+AUDiqgMmJje0cVf+ljLAcRaATr/wAqyk4RBIdcm/sojzMVtQNA61oIF5LC6d9yB4egUP1lpVGkS10jg6x/IlemyjmzZmgcCDyj5epWWts6iXZXUmkQSSWNOgmZjx9VvG4+4zlL6Y6+JoVWtplgyNa5oaJAAIAO7hI43N7lZtgbOwuEaG0rDP1mXOYmbHtX4b9wtxybYw+zqIYatVmHNYkU4c5sgOIJgTAkamAq3dD5GahiLAB0nO4Qbz2ajeHBemTHs1uyV5/7rfErpaOLpNLiCe0SYzh0uJzHU2uvV2NVa7EFzSZFEyJnK0vAb6kO/lXz52w8bT0NGoDuL67Cf5g73XQf4ZYWo0419XvGrRogSHABlMvgEASP2wXfp+LHvlxu9M8lvbbZp9BBTUGpr6zwpISQgpKippQsMKKyzELa5iqdRUqMsJK91FQNNZRWQllUyxKFFVmmq3YccFoRCmlYn4IHcslbZYO5evCRappdubr7EB3Lz8RsLkuy6tQdQCzcVmdcBW2KRuWKrs5w3L6K/BA7lmq7KB3LNwdJyV86dhyNyrIIXd19hA7l51fo9yWLg3OVzVPHVG6OJ8brbR2+8d4T4H5q+vsEjcsVXZbhuK53jl8x2nNf17GG6TN0JLQdQdD+C9aht4OvId4R+C4l+DcNyh1Thx8lxvTyu05/19AweKY1obe5JcbG58PRaKbw5zyXAizWi1gNTzkn2Xz6ljardHHzE/3W7D7feO82fD+645dPl6dJy4uzfQbma2DoSTwGg+J+CqrYSBOeLgDmSQBdeLh+ko3y08/zzW9u2Guy6OymdYMxx81xuGWLrMpfC5zarTqHx7+SrG0HjUEeaYxTbkEgmYm8E2BneBrHJLa2LLMO51ECpUaGhgLc4BJy5nCRuk6pjN2RMvqbYto4fD1ywVqdN5p5csspuIiS3jGpOi2CozLDWkRly5XEZQ0kgQd0ucb7yuNpOZWHW16bKj6wDz2MgDbhkAG3ZAPmtmHw1K2R9enwDazyP5XSF7/g3JNvB813uR2P6W3LlaS05crXEAwdAea1dCqnW0HVrRUr13NI+kwPLQ7zyyuSdsV9Rj2txThmY5ozMYe80iCQNPC67zYGFbQoUqLO7TYGjnvLjzJJPmvR03B8dtZ5eaZYa97eu0KYUGuU5XveY5QlKEFScITWGEUi1TQiq8qgWK6EoRFBpKDqK1wolqmjTGaSiaa25VE000MWRIhbDSUTRU0MiULQaCiaKmhTCMqmaaWVTQrLFB1AK4hJNDI/Bg7lnq7Lady9PKiFNG3gVdiDgsdTYY4LqixQdRU7Wu6uPfsfkqzs0cF2DsKOCpdgAdyz2r31yzdmt4K1uyW8I5r3nbNVRwBCdq97zqeyeDj6oxuxKppPax2bMxzY7LTcRZxsPML1adJwWyk88FPiwv3Y382c9udPROYtlsBlGjQAAGjwAjyUqfRQgrq6bwtTCF1mEct1zuE2M5q97CUIABWoAcla0LpJoJrVOEJwuilCEIQVpqMolc2EkJIRTQoynKBoSlEoCEZUSmCqpZUsqlKERAtUcithKE0aUupqPVLRCMqaNMhoKJoLZlQWqaNMBpKJat5YomkppNMUIhazRUTQU0jNCeQK00VEsTSodWkaKmnKCs4ZH6Orw5TBV0Mwp8lILUGo6lXQqpla2FVsowrAFqNRMFOVFNVRKEpQgqlEoQsOZyhJMIoQhEooTCESgJTlJEKhoSQimhCJVBKaSEAhNCoUIhNCBEJZVKEwghkS6pWJwmjTO6io9QtOVGVTRplNFApLTlRlTSaQY1TAThNXSyFCaEpVUIRKEBCEITQqQhC5uYQhCKEIQimhCEBKJQhUNEpoRQhNC0FCEIQEoQhAKQKEIoQhC0BOUIQKUShCyAFEoQqCUIQgSE0KgRKEKCHVhCEKD//Z"/>
          <p:cNvSpPr>
            <a:spLocks noChangeAspect="1" noChangeArrowheads="1"/>
          </p:cNvSpPr>
          <p:nvPr/>
        </p:nvSpPr>
        <p:spPr bwMode="auto">
          <a:xfrm>
            <a:off x="63500" y="-850900"/>
            <a:ext cx="260985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AutoShape 6" descr="data:image/jpeg;base64,/9j/4AAQSkZJRgABAQAAAQABAAD/2wCEAAkGBhIQEBAQEA8QDxAPDw8PDg8QDw8PFA8NFBAWFBQQFRQXGyYeFxkjGRISHy8gIycpLCwsFR8xNTAqNSYrLCkBCQoKDgwOFA8PGikgHhwpKSkpKSkpKSopKSksLCkpKSkpLCopLCksKSkpKSkpKSkpKSwpKSkpKS0pKSwpKSwpKf/AABEIALgBEgMBIgACEQEDEQH/xAAbAAACAwEBAQAAAAAAAAAAAAAAAQIDBAYFB//EAEIQAAEDAgMECAIGCAUFAAAAAAEAAhEDIQQSMQVBUWEGEyIycYGRsaHRQkNScsHwFBYjM4KSsuEHFaLC8VNic4OT/8QAGQEBAQEBAQEAAAAAAAAAAAAAAAECAwQF/8QAJREBAQACAQQDAAEFAAAAAAAAAAECEQMEEjFBEyFRQhQiYXHB/9oADAMBAAIRAxEAPwD7CmhC5OMMJwgIV0poSTVDlCEIGhCEAmhCAUU0wFQgmmhFJNEJIpohEoRAiEIVDQhCAQhCAQkmgEIQihKE0IEUISQEIRKEFMJgJSpBYYgQhCqmEITCATSlAKBoQhUNCSaATSKAinKAlCYVAkU0pRQEwlKaBpIlIohpIQgYTSRKATSlCAQhCKaEoQqBBQkgEJIQVppApysMBCEIpoSXmfrHQDywvLYtmLTldzDhu5qXKY+VmNvh6qSrpYhrxLHBw4tId7KyVZ9+ESCFGU0DTUQmqpoSQFVOUAolAQBKEIQCaEQqBIppQoBBQiEDSTQgSE0kQJpIVU5SlCRQSCSEFAJqMoQVhCAhYYNBKEiEV4/SbHmnQMTNRzaZi0NIJdf7rSPNcyyuC0BpDd3aE2/N/Je50x2c6vQyN/6jHGCQcoDtI1uQvmr9i42h+7qEidHU6o+IBC8PU8dzyj2cOcxxdXjMcMMw1stQ5G6YcFz3O3NaBqYF1u2Z0prOax4JLXtDurxDMj2A6B0GQb81xVPbWJpgCrSa4CJLXN9iQfgt+G6U0XWf2Daz2ZSInQjxPqV5u3Pjx+vP+/8Ajt3YZ37d/h+k4P7ym5u6WkPHzWkdI6H2nf8Azfb4LkqGOY9pyOAm4c0h9/H4clpaAReHnW2v5mUnV8mP1T+nwvh1LNvUD9c0felnuAtNLGMd3ajHeD2n2K4wUwQTdsXvpH5Cr/RpuMrhGoi4/JC6Tr77jN6Weq75ErhGNLdHOYeTnN9itLMZXbpXfbic/vK6zr8fcrN6W+q7JNcmzbOJH02P8WN/CFezpHWEZqVMz9kvbb4rpj1vFWL03JHSpLwW9KY71B4+69p94V7OlNE6io3xpz/SSu06jiv8nO8Wc9PZBQvNp9IMO765o+8HN9wtlLG03d2ox3g9p9iukzxvisXGz0uQhErflAmFGUZkQ0JZkSgkkiEpQCEIlAIhCEBCSaSBQhEoQVzCaEBYZZNqbTZhqTqtSYbADQJc957rGjiT89AV5eD6Y03gdZTfTkajtj2B+C87plif29JjiRTp0TV0sX1HuaDzgUyP/YeKxOOfKGODb5iCBxG6PFeDn6jLDLWL38PT4ZYS5ea7GnjaVUdmowzumD6G6jV2cCvn+29qPoNL2YKripItRkEUwY6wmCCPK2Zsm5j2MBtJ4YHio+i2wyve14zGLQCRv87bknVXtmWU8/jF6aW2Y17lfZQ3tB8l4+M6M0X60m/yj1W+ht6rALmMqAiZaYPwsrxt+me9SeOPddB+C6TqOLL253p+TFyh6LGlJokNkyRGpVDzWp9+mTzbddsMVQf9YGng6W+6RwTXd1zXeBBUy4sM/FMeTk43H0NsDQuIPBy3UcYI0sRBLfP5n1XqYrYTHd6mPReVX6MAXpvcw8JkLzZ9JfT0Y9VP5RfQqi3bkcDrui/r6qbLm7Y1u0246+EDxleW/A4mn9moOdiqxtEttUpvYeUkTxXmy4M8fT0Y8uGXivYgHszNyLy2+liPFBkCLi5vrvWKntNpuHNJtEiCPNaG1gTmlwmNLiOHoI8yuOrHVbTqQNZO6REGOHioCprmy6GLEGd2qlUdJ7IDgRMA3n8JOUeqreG5i0TwFpB7ug/iF+R4FJNrLUG82DRun2soJsDxJ5WCtfh25oynhJGul/iVE4QGcu6RLezcG4jxCzVG1W90scODi6mSPiPZat2tyl9NZpBhs9zTyc5tp5FXDE1miRiKgGol2b3leQ7adVvfoVQBvGSq3hqE/wDPGO706/TYR5LUuc8Vi4Y/j3qe18SPrGu+8xvHSRCvZ0jriJp03TwzNkcdSvBp7VpkZQWxuGaIPH1urm4lkFoJAO8ODiLAW8gtzqOWe2LwYX099nSn7VAjjleD7gK5nSejvFRv8APsVztCqAbvLgZsRYGZn4fFSY+93MI38dN3mus63lnli9Ng6ent+gfrQPvB7fcLVTxtN3dqU3eD2/NcfEugNbFryNJ19AVGtSaPok2mQJnX+y6zr8vcc70k9V3IKFwr2BgkOczhlLha2seKlV20+k1pFaq7PmywS4W45l2x6/G/xc8uls+9u3QsWx6z3UKLqhl7qTHPMASXCd3iPRbV75dzbyCUk0FVBCEpQgqzJZ1AqD1hhyf+IFZlM0Kr3OAIfSGUgQe/LiWuEeLTpzXM4bamc/sqtKsNYaGkjzpOdPkwLqOnbXnDB9PLnpVGu7cZch7Lpm0XBvwXAYzFF96uzMLUdPfpvof7qMj1Xnzxlyu3pxyvbNOldji3vtaPG39YafgtLdoBwi0Ah2gMcNNFyuF2r1Qj9Dr04306wI9G1Gj4K5/SBrtaJP8A5KQzDzY4lefLgxrc584679M7BaJb2crXNI7No3+C00KjYjNmuTe2/S+9cNh9umnmLWOAIOanNY5rHu56dj/Et+H2yDB7TeT2uB9DdeTk4O3w9nFy9zq6TMwJLcsxG76I3aan4KDGNc4hp7vEb5iJXi0NtDj+C24faw1tfU2vfj6+q8/bY7vRDqje694toHH2Sdjqu9582t+SzU8WzNnIMzmABBGbLlWp1bM4BrmxYkER9KSb8t3NanJnPdZuGN9IjHP3lp8WgKL8QXatYfJPFua0SGk5pgttENJ89NN6KuFDb5sg3kmwMrXz5/tYvDhfTFXwFN1+qg8W9lZxstwuypUbHESB4wvSDXxIAdOnoeGiXXgHtMIjWL896l5Mr5+1mEnhkbSqjvFrvFj2n4K8ONrixEA9oA8ZIV/XscIzuAIvd7bTxF1opsIFiCJBEkui2onSxWN1tiIBDWkCBMZXxAVrn9nskSD9ITI3q9oIkOaHze4Aj0Hh+SUswzyWtyaRluPTUyPRZ2zpU3SXWIt2SbqBpg7geTm7uN1oqBstDWAgkZiSWmCb+UEnyCniKDWtJa0uvucbCDeN+mh4qzLXhLGB2FpHvUmnm0wkNkYd2mZp52W9+GaG5sr+6HZM1wdY8R7qOHwrXgkFzYc4GY3Hd5QuuPPZ5+3O8c9fTJ+rY1ZVd5GVW7YVYaVZ8QtdGiHueGveCzcWgcYMjmE3Ybt5OtfP3XcJAmeE+i6/Nx3ziz2ck8ZPPds/EN3Ncq3Gu3Wk632SV6lTNTu6sGyYEkxExMm28eqseazZLqjIH2gBedNPJTu4L5li75p+V4/+ZPFi14vNxN5neo4rFdayGh2dxFO7DZrrcNZXsOrVOz+5IdJB42/N08Pi5AcwUXzOUsc1wdBvBDrqycUsylqZZ561ZHV4YANAAsAAPAWCuXgs2zVFurp7ou75rZsvajqrnNewMIAc0tcXBzZg6jmPVfV4+o4872437eK8WWM3XpISlEr07cjhJJCgqLVFzFMlRJWGHn7Rwge0g3BEHwXKYjohRcSTTbP3Qu0r6LE5i55TZLZ4cY/oZS3NjwJHsstTogBoXj+N/wA13ZpqDqAWOyL35PndfosdMzz945v6gVkfsFzLNc5vg+oPxX0l+DBWarswHcsZcbrhzZYvm78BVH1lT+dx91S6jWH1r/8AQf8AavoFfYwO5efX2JyXK8T0zqsnIsxOJbpWJ+81h/Bb8Pt6qBD2h3Npy/AyvQq7HI3LJVwBG5c7xz8dJ1FrfhekYtOdp57vSV6dPbAeNQ4SHcYIO4hcq6geCrIj5rleCVqc1dzR2izLlAyw2Gx2oMf8K+nVGRwBFR0Oc1pMSQLNk7yQL8SVwbMa9ujj5391qo7bcNRPgfwK5Xgvp0nLK6jDUnPcQ9jQMpdmAcwE5y0RBibOJEyBl4lSfg2h+Rr+1kLyCNBIANuMn0Xh0ekIt2i283tfyst+H25MkFri6O1Y6C2m7ksZY5fjp3S+Hok1WjX/ALRETMwD+Ksp4wizmkxyFlnbtBlRzHHMMhJgHVxtJHCJPiVqfXa4dmCXEAiwIG8+g9lyv+VLD4hrpzBreEWnw+HqVMZC7KJGvgYjf5p1qLLuIgAGY5X+fqqWYcloLXESAb2gfmFBcacEftIJjjpPzKRoPGjjDdL7gP7kLMc4kkB+UwTA1AB8bSFY7FSIc1wvuJCuqJOFQTd17mw4R+AUDiqgMmJje0cVf+ljLAcRaATr/wAqyk4RBIdcm/sojzMVtQNA61oIF5LC6d9yB4egUP1lpVGkS10jg6x/IlemyjmzZmgcCDyj5epWWts6iXZXUmkQSSWNOgmZjx9VvG4+4zlL6Y6+JoVWtplgyNa5oaJAAIAO7hI43N7lZtgbOwuEaG0rDP1mXOYmbHtX4b9wtxybYw+zqIYatVmHNYkU4c5sgOIJgTAkamAq3dD5GahiLAB0nO4Qbz2ajeHBemTHs1uyV5/7rfErpaOLpNLiCe0SYzh0uJzHU2uvV2NVa7EFzSZFEyJnK0vAb6kO/lXz52w8bT0NGoDuL67Cf5g73XQf4ZYWo0419XvGrRogSHABlMvgEASP2wXfp+LHvlxu9M8lvbbZp9BBTUGpr6zwpISQgpKippQsMKKyzELa5iqdRUqMsJK91FQNNZRWQllUyxKFFVmmq3YccFoRCmlYn4IHcslbZYO5evCRappdubr7EB3Lz8RsLkuy6tQdQCzcVmdcBW2KRuWKrs5w3L6K/BA7lmq7KB3LNwdJyV86dhyNyrIIXd19hA7l51fo9yWLg3OVzVPHVG6OJ8brbR2+8d4T4H5q+vsEjcsVXZbhuK53jl8x2nNf17GG6TN0JLQdQdD+C9aht4OvId4R+C4l+DcNyh1Thx8lxvTyu05/19AweKY1obe5JcbG58PRaKbw5zyXAizWi1gNTzkn2Xz6ljardHHzE/3W7D7feO82fD+645dPl6dJy4uzfQbma2DoSTwGg+J+CqrYSBOeLgDmSQBdeLh+ko3y08/zzW9u2Guy6OymdYMxx81xuGWLrMpfC5zarTqHx7+SrG0HjUEeaYxTbkEgmYm8E2BneBrHJLa2LLMO51ECpUaGhgLc4BJy5nCRuk6pjN2RMvqbYto4fD1ywVqdN5p5csspuIiS3jGpOi2CozLDWkRly5XEZQ0kgQd0ucb7yuNpOZWHW16bKj6wDz2MgDbhkAG3ZAPmtmHw1K2R9enwDazyP5XSF7/g3JNvB813uR2P6W3LlaS05crXEAwdAea1dCqnW0HVrRUr13NI+kwPLQ7zyyuSdsV9Rj2txThmY5ozMYe80iCQNPC67zYGFbQoUqLO7TYGjnvLjzJJPmvR03B8dtZ5eaZYa97eu0KYUGuU5XveY5QlKEFScITWGEUi1TQiq8qgWK6EoRFBpKDqK1wolqmjTGaSiaa25VE000MWRIhbDSUTRU0MiULQaCiaKmhTCMqmaaWVTQrLFB1AK4hJNDI/Bg7lnq7Lady9PKiFNG3gVdiDgsdTYY4LqixQdRU7Wu6uPfsfkqzs0cF2DsKOCpdgAdyz2r31yzdmt4K1uyW8I5r3nbNVRwBCdq97zqeyeDj6oxuxKppPax2bMxzY7LTcRZxsPML1adJwWyk88FPiwv3Y382c9udPROYtlsBlGjQAAGjwAjyUqfRQgrq6bwtTCF1mEct1zuE2M5q97CUIABWoAcla0LpJoJrVOEJwuilCEIQVpqMolc2EkJIRTQoynKBoSlEoCEZUSmCqpZUsqlKERAtUcithKE0aUupqPVLRCMqaNMhoKJoLZlQWqaNMBpKJat5YomkppNMUIhazRUTQU0jNCeQK00VEsTSodWkaKmnKCs4ZH6Orw5TBV0Mwp8lILUGo6lXQqpla2FVsowrAFqNRMFOVFNVRKEpQgqlEoQsOZyhJMIoQhEooTCESgJTlJEKhoSQimhCJVBKaSEAhNCoUIhNCBEJZVKEwghkS6pWJwmjTO6io9QtOVGVTRplNFApLTlRlTSaQY1TAThNXSyFCaEpVUIRKEBCEITQqQhC5uYQhCKEIQimhCEBKJQhUNEpoRQhNC0FCEIQEoQhAKQKEIoQhC0BOUIQKUShCyAFEoQqCUIQgSE0KgRKEKCHVhCEKD//Z"/>
          <p:cNvSpPr>
            <a:spLocks noChangeAspect="1" noChangeArrowheads="1"/>
          </p:cNvSpPr>
          <p:nvPr/>
        </p:nvSpPr>
        <p:spPr bwMode="auto">
          <a:xfrm>
            <a:off x="215900" y="-698500"/>
            <a:ext cx="260985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3080" name="Picture 8" descr="http://www.levne-naradi.cz/images/43-10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348880"/>
            <a:ext cx="2614612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://t0.gstatic.com/images?q=tbn:ANd9GcSNGO_fzkPelctfyyWOTTKDR57VTg9x9UaRkhLdWiCMmpVfCrx-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69" y="4437112"/>
            <a:ext cx="26193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ttp://www.jah.cz/images/produkty/original/11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348880"/>
            <a:ext cx="1666875" cy="393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http://t0.gstatic.com/images?q=tbn:ANd9GcRPTw85X6Swik2OA-TzAw9A-3-rVyD9vRiQRvQx44_eGWSqCEFJl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437112"/>
            <a:ext cx="2614612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7478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857328"/>
          </a:xfrm>
        </p:spPr>
        <p:txBody>
          <a:bodyPr>
            <a:normAutofit fontScale="85000" lnSpcReduction="20000"/>
          </a:bodyPr>
          <a:lstStyle/>
          <a:p>
            <a:r>
              <a:rPr lang="cs-CZ" sz="2800" dirty="0" smtClean="0"/>
              <a:t>Zkuste si změřit na svém těle své vlastní lokty, pídě, yardy a další staré jednotky</a:t>
            </a:r>
          </a:p>
          <a:p>
            <a:endParaRPr lang="cs-CZ" sz="2800" dirty="0" smtClean="0"/>
          </a:p>
          <a:p>
            <a:r>
              <a:rPr lang="cs-CZ" sz="2800" dirty="0" smtClean="0"/>
              <a:t>Určete si svou výšku ve stopách, jako to bývá uváděno u hrdinů v knížkách a filmech</a:t>
            </a:r>
          </a:p>
          <a:p>
            <a:endParaRPr lang="cs-CZ" sz="2800" dirty="0" smtClean="0"/>
          </a:p>
          <a:p>
            <a:r>
              <a:rPr lang="cs-CZ" sz="2800" dirty="0" smtClean="0"/>
              <a:t>Vypočítejte si, jak daleko je ten, koho cítíte na 100 honů. Je to vůbec možné?</a:t>
            </a:r>
          </a:p>
          <a:p>
            <a:endParaRPr lang="cs-CZ" sz="2800" dirty="0"/>
          </a:p>
          <a:p>
            <a:r>
              <a:rPr lang="cs-CZ" sz="2800" dirty="0" smtClean="0"/>
              <a:t> Vyhledejte si na internetu další zajímavé jednotky délky</a:t>
            </a:r>
          </a:p>
          <a:p>
            <a:endParaRPr lang="cs-CZ" sz="2800" dirty="0" smtClean="0"/>
          </a:p>
          <a:p>
            <a:r>
              <a:rPr lang="cs-CZ" sz="2800" dirty="0" smtClean="0"/>
              <a:t>I v dnešní době se v některých zemích stále užívají jednotky jako jsou míle (asi 1,6 km), yardy a palce. Kde ses s těmito jednotkami už setkal?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 pro vás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2832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Zkuste si změřit na svém těle své vlastní lokty, pídě, yardy a další staré jednotky</a:t>
            </a:r>
          </a:p>
          <a:p>
            <a:r>
              <a:rPr lang="cs-CZ" dirty="0" smtClean="0"/>
              <a:t>Určete si svou výšku ve stopách, jako to bývá uváděno u hrdinů v knížkách a filmech</a:t>
            </a:r>
          </a:p>
          <a:p>
            <a:r>
              <a:rPr lang="cs-CZ" dirty="0" smtClean="0"/>
              <a:t>Vypočítejte si, jak daleko je ten, koho cítíte na 100 honů. Je to vůbec možné? </a:t>
            </a:r>
            <a:r>
              <a:rPr lang="cs-CZ" dirty="0" smtClean="0">
                <a:solidFill>
                  <a:srgbClr val="FFFF00"/>
                </a:solidFill>
              </a:rPr>
              <a:t>12 500 m tedy 12 a půl km</a:t>
            </a:r>
          </a:p>
          <a:p>
            <a:r>
              <a:rPr lang="cs-CZ" dirty="0" smtClean="0"/>
              <a:t>Vyhledejte si na internetu další zajímavé jednotky délky</a:t>
            </a:r>
          </a:p>
          <a:p>
            <a:r>
              <a:rPr lang="cs-CZ" dirty="0" smtClean="0"/>
              <a:t>I v dnešní době se v některých zemích stále užívají jednotky jako jsou míle (asi 1,6 km), yardy a palce. Kde ses s těmito jednotkami už setkal?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(palce – úhlopříčka monitorů, průměr trubek a závitů…</a:t>
            </a:r>
          </a:p>
          <a:p>
            <a:pPr marL="0" indent="0">
              <a:buNone/>
            </a:pPr>
            <a:r>
              <a:rPr lang="cs-CZ" dirty="0">
                <a:solidFill>
                  <a:srgbClr val="FFFF00"/>
                </a:solidFill>
              </a:rPr>
              <a:t> </a:t>
            </a:r>
            <a:r>
              <a:rPr lang="cs-CZ" dirty="0" smtClean="0">
                <a:solidFill>
                  <a:srgbClr val="FFFF00"/>
                </a:solidFill>
              </a:rPr>
              <a:t>    yardy – rozměry fotbalového hřiště …)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 pro vás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8241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V. Koval: Kamarádi čísla. Státní pedagogické nakladatelství, Praha </a:t>
            </a:r>
            <a:r>
              <a:rPr lang="cs-CZ" dirty="0" smtClean="0"/>
              <a:t>1969</a:t>
            </a:r>
            <a:endParaRPr lang="cs-CZ" dirty="0" smtClean="0"/>
          </a:p>
          <a:p>
            <a:r>
              <a:rPr lang="cs-CZ" dirty="0" smtClean="0">
                <a:hlinkClick r:id="rId2"/>
              </a:rPr>
              <a:t>www.conwerter.cz</a:t>
            </a:r>
            <a:r>
              <a:rPr lang="cs-CZ" dirty="0" smtClean="0"/>
              <a:t> – vše o jednotkách</a:t>
            </a:r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www.converter.cz/jednotky/loket-cesky.htm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www.converter.cz/prevody/historie-metr.htm</a:t>
            </a:r>
            <a:endParaRPr lang="cs-CZ" dirty="0" smtClean="0"/>
          </a:p>
          <a:p>
            <a:r>
              <a:rPr lang="cs-CZ" dirty="0"/>
              <a:t>TERASOFT. 320 000 x obrázky </a:t>
            </a:r>
            <a:r>
              <a:rPr lang="en-US" dirty="0" smtClean="0"/>
              <a:t>[</a:t>
            </a:r>
            <a:r>
              <a:rPr lang="cs-CZ" smtClean="0"/>
              <a:t>DVD-</a:t>
            </a:r>
            <a:r>
              <a:rPr lang="en-US" dirty="0"/>
              <a:t>rom]</a:t>
            </a:r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482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451</TotalTime>
  <Words>532</Words>
  <Application>Microsoft Office PowerPoint</Application>
  <PresentationFormat>Předvádění na obrazovce (4:3)</PresentationFormat>
  <Paragraphs>77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Papír</vt:lpstr>
      <vt:lpstr>Prezentace aplikace PowerPoint</vt:lpstr>
      <vt:lpstr>Anotace</vt:lpstr>
      <vt:lpstr>Jednotky délky</vt:lpstr>
      <vt:lpstr>Úplně na začátku</vt:lpstr>
      <vt:lpstr>Prezentace aplikace PowerPoint</vt:lpstr>
      <vt:lpstr>Prezentace aplikace PowerPoint</vt:lpstr>
      <vt:lpstr>Prezentace aplikace PowerPoint</vt:lpstr>
      <vt:lpstr>Prezentace aplikace PowerPoint</vt:lpstr>
      <vt:lpstr>Čím měříme délku</vt:lpstr>
      <vt:lpstr>Úkoly pro vás</vt:lpstr>
      <vt:lpstr>Úkoly pro vás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Jednotky délky</dc:title>
  <dc:creator>Ucebna 101</dc:creator>
  <cp:lastModifiedBy>Josefíková Jitka</cp:lastModifiedBy>
  <cp:revision>41</cp:revision>
  <dcterms:created xsi:type="dcterms:W3CDTF">2012-03-11T20:19:48Z</dcterms:created>
  <dcterms:modified xsi:type="dcterms:W3CDTF">2013-05-21T10:25:53Z</dcterms:modified>
</cp:coreProperties>
</file>