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65" r:id="rId2"/>
    <p:sldId id="274" r:id="rId3"/>
    <p:sldId id="256" r:id="rId4"/>
    <p:sldId id="266" r:id="rId5"/>
    <p:sldId id="268" r:id="rId6"/>
    <p:sldId id="269" r:id="rId7"/>
    <p:sldId id="270" r:id="rId8"/>
    <p:sldId id="271" r:id="rId9"/>
    <p:sldId id="272" r:id="rId10"/>
    <p:sldId id="275" r:id="rId11"/>
    <p:sldId id="273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13796D-3FAF-4B0E-9101-2FCB986D4DAF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6EAA8C-5CE5-4FE9-B649-E4EDCC7718C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296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AF2E65F8-1E40-48BB-82E6-66965D8038CC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B41ABA4E-CD72-497B-97AA-7213B3980F60}" type="datetimeFigureOut">
              <a:rPr lang="en-US" smtClean="0"/>
              <a:pPr eaLnBrk="1" latinLnBrk="0" hangingPunct="1"/>
              <a:t>5/21/2013</a:t>
            </a:fld>
            <a:endParaRPr lang="en-US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2E57653-3E58-4892-A7ED-712530ACC68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pPr eaLnBrk="1" latinLnBrk="0" hangingPunct="1"/>
            <a:fld id="{B41ABA4E-CD72-497B-97AA-7213B3980F60}" type="datetimeFigureOut">
              <a:rPr lang="en-US" smtClean="0"/>
              <a:pPr eaLnBrk="1" latinLnBrk="0" hangingPunct="1"/>
              <a:t>5/21/2013</a:t>
            </a:fld>
            <a:endParaRPr lang="en-US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D2E57653-3E58-4892-A7ED-712530ACC68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B41ABA4E-CD72-497B-97AA-7213B3980F60}" type="datetimeFigureOut">
              <a:rPr lang="en-US" smtClean="0"/>
              <a:pPr eaLnBrk="1" latinLnBrk="0" hangingPunct="1"/>
              <a:t>5/21/2013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57653-3E58-4892-A7ED-712530ACC68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B41ABA4E-CD72-497B-97AA-7213B3980F60}" type="datetimeFigureOut">
              <a:rPr lang="en-US" smtClean="0"/>
              <a:pPr eaLnBrk="1" latinLnBrk="0" hangingPunct="1"/>
              <a:t>5/21/2013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57653-3E58-4892-A7ED-712530ACC68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57653-3E58-4892-A7ED-712530ACC68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B41ABA4E-CD72-497B-97AA-7213B3980F60}" type="datetimeFigureOut">
              <a:rPr lang="en-US" smtClean="0"/>
              <a:pPr eaLnBrk="1" latinLnBrk="0" hangingPunct="1"/>
              <a:t>5/21/2013</a:t>
            </a:fld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B41ABA4E-CD72-497B-97AA-7213B3980F60}" type="datetimeFigureOut">
              <a:rPr lang="en-US" smtClean="0"/>
              <a:pPr eaLnBrk="1" latinLnBrk="0" hangingPunct="1"/>
              <a:t>5/21/2013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57653-3E58-4892-A7ED-712530ACC68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B41ABA4E-CD72-497B-97AA-7213B3980F60}" type="datetimeFigureOut">
              <a:rPr lang="en-US" smtClean="0"/>
              <a:pPr eaLnBrk="1" latinLnBrk="0" hangingPunct="1"/>
              <a:t>5/21/2013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57653-3E58-4892-A7ED-712530ACC68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pPr eaLnBrk="1" latinLnBrk="0" hangingPunct="1"/>
            <a:fld id="{B41ABA4E-CD72-497B-97AA-7213B3980F60}" type="datetimeFigureOut">
              <a:rPr lang="en-US" smtClean="0"/>
              <a:pPr eaLnBrk="1" latinLnBrk="0" hangingPunct="1"/>
              <a:t>5/21/2013</a:t>
            </a:fld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D2E57653-3E58-4892-A7ED-712530ACC68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B41ABA4E-CD72-497B-97AA-7213B3980F60}" type="datetimeFigureOut">
              <a:rPr lang="en-US" smtClean="0"/>
              <a:pPr eaLnBrk="1" latinLnBrk="0" hangingPunct="1"/>
              <a:t>5/21/2013</a:t>
            </a:fld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2E57653-3E58-4892-A7ED-712530ACC68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B41ABA4E-CD72-497B-97AA-7213B3980F60}" type="datetimeFigureOut">
              <a:rPr lang="en-US" smtClean="0"/>
              <a:pPr eaLnBrk="1" latinLnBrk="0" hangingPunct="1"/>
              <a:t>5/21/2013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57653-3E58-4892-A7ED-712530ACC68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B41ABA4E-CD72-497B-97AA-7213B3980F60}" type="datetimeFigureOut">
              <a:rPr lang="en-US" smtClean="0"/>
              <a:pPr eaLnBrk="1" latinLnBrk="0" hangingPunct="1"/>
              <a:t>5/21/2013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57653-3E58-4892-A7ED-712530ACC68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 eaLnBrk="1" latinLnBrk="0" hangingPunct="1"/>
            <a:fld id="{B41ABA4E-CD72-497B-97AA-7213B3980F60}" type="datetimeFigureOut">
              <a:rPr lang="en-US" smtClean="0"/>
              <a:pPr eaLnBrk="1" latinLnBrk="0" hangingPunct="1"/>
              <a:t>5/21/2013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kumimoji="0" lang="en-US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D2E57653-3E58-4892-A7ED-712530ACC68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onwerter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2" name="Picture 6" descr="LOGO_obdelnik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8175" y="534988"/>
            <a:ext cx="3094038" cy="806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4453" name="Group 1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64160153"/>
              </p:ext>
            </p:extLst>
          </p:nvPr>
        </p:nvGraphicFramePr>
        <p:xfrm>
          <a:off x="971550" y="1989138"/>
          <a:ext cx="7345363" cy="2250440"/>
        </p:xfrm>
        <a:graphic>
          <a:graphicData uri="http://schemas.openxmlformats.org/drawingml/2006/table">
            <a:tbl>
              <a:tblPr/>
              <a:tblGrid>
                <a:gridCol w="3673475"/>
                <a:gridCol w="3671888"/>
              </a:tblGrid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Základní škola T. G. Masaryka, Bojkovice, okres Uherské Hradiště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Mgr. Jitka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Josefíková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/>
                    </a:solidFill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VY_32_INOVACE_08 Jednotky </a:t>
                      </a:r>
                      <a:r>
                        <a:rPr kumimoji="0" lang="en-US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objemu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 – historie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/>
                    </a:solidFill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TÉMATICKÝ CELEK: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Číslo a početní operace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CZ.1.07/1.4.00/21.0882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36419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Prezentace je určena ke stručnému seznámení s historií </a:t>
            </a:r>
            <a:r>
              <a:rPr lang="cs-CZ"/>
              <a:t>měření </a:t>
            </a:r>
            <a:r>
              <a:rPr lang="cs-CZ" smtClean="0"/>
              <a:t>objemu </a:t>
            </a:r>
            <a:r>
              <a:rPr lang="cs-CZ"/>
              <a:t>a k motivaci žáků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7921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2800" dirty="0" smtClean="0"/>
              <a:t>Jak se měřil objem</a:t>
            </a: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5400" dirty="0" smtClean="0"/>
              <a:t>Jednotky objemu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6801702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572000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Stavebnictví</a:t>
            </a:r>
          </a:p>
          <a:p>
            <a:pPr lvl="1"/>
            <a:r>
              <a:rPr lang="cs-CZ" dirty="0" smtClean="0"/>
              <a:t>Potřeba zjistit množství materiálu</a:t>
            </a:r>
          </a:p>
          <a:p>
            <a:r>
              <a:rPr lang="cs-CZ" dirty="0" smtClean="0"/>
              <a:t>Rozvoj zemědělství</a:t>
            </a:r>
          </a:p>
          <a:p>
            <a:pPr lvl="1"/>
            <a:r>
              <a:rPr lang="cs-CZ" dirty="0" smtClean="0"/>
              <a:t>Potřeba spočítat úrodu</a:t>
            </a:r>
          </a:p>
          <a:p>
            <a:r>
              <a:rPr lang="cs-CZ" dirty="0" smtClean="0"/>
              <a:t>Rozvoj obchodu</a:t>
            </a:r>
          </a:p>
          <a:p>
            <a:pPr lvl="1"/>
            <a:r>
              <a:rPr lang="cs-CZ" dirty="0" smtClean="0"/>
              <a:t>Potřeba spočítat objem zboží</a:t>
            </a:r>
          </a:p>
          <a:p>
            <a:endParaRPr lang="cs-CZ" dirty="0" smtClean="0"/>
          </a:p>
          <a:p>
            <a:r>
              <a:rPr lang="cs-CZ" dirty="0" smtClean="0"/>
              <a:t>Jako jednotky používány běžné nádoby</a:t>
            </a:r>
          </a:p>
          <a:p>
            <a:pPr lvl="1"/>
            <a:r>
              <a:rPr lang="cs-CZ" dirty="0" smtClean="0"/>
              <a:t>vědro, žejdlík</a:t>
            </a:r>
          </a:p>
          <a:p>
            <a:endParaRPr lang="cs-CZ" dirty="0" smtClean="0"/>
          </a:p>
          <a:p>
            <a:r>
              <a:rPr lang="cs-CZ" dirty="0" smtClean="0"/>
              <a:t>Duté míry</a:t>
            </a:r>
          </a:p>
          <a:p>
            <a:pPr lvl="1"/>
            <a:r>
              <a:rPr lang="cs-CZ" dirty="0" smtClean="0"/>
              <a:t>vlhké </a:t>
            </a:r>
          </a:p>
          <a:p>
            <a:pPr lvl="2"/>
            <a:r>
              <a:rPr lang="cs-CZ" dirty="0" smtClean="0"/>
              <a:t>víno, olej</a:t>
            </a:r>
          </a:p>
          <a:p>
            <a:pPr lvl="1"/>
            <a:r>
              <a:rPr lang="cs-CZ" dirty="0" smtClean="0"/>
              <a:t>suché</a:t>
            </a:r>
          </a:p>
          <a:p>
            <a:pPr lvl="2"/>
            <a:r>
              <a:rPr lang="cs-CZ" dirty="0" smtClean="0"/>
              <a:t>sůl, koření, obilí</a:t>
            </a:r>
          </a:p>
          <a:p>
            <a:pPr lvl="1"/>
            <a:endParaRPr lang="cs-CZ" dirty="0" smtClean="0"/>
          </a:p>
          <a:p>
            <a:pPr lvl="2"/>
            <a:endParaRPr lang="cs-CZ" dirty="0" smtClean="0"/>
          </a:p>
          <a:p>
            <a:pPr lvl="1"/>
            <a:endParaRPr lang="cs-CZ" dirty="0" smtClean="0"/>
          </a:p>
          <a:p>
            <a:endParaRPr lang="cs-CZ" dirty="0" smtClean="0"/>
          </a:p>
          <a:p>
            <a:pPr lvl="1">
              <a:buNone/>
            </a:pPr>
            <a:endParaRPr lang="cs-CZ" dirty="0" smtClean="0"/>
          </a:p>
          <a:p>
            <a:pPr lvl="1">
              <a:buNone/>
            </a:pP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Staré jednotky objemu</a:t>
            </a:r>
            <a:endParaRPr lang="cs-CZ" dirty="0"/>
          </a:p>
        </p:txBody>
      </p:sp>
      <p:pic>
        <p:nvPicPr>
          <p:cNvPr id="11268" name="Picture 4" descr="http://www.santorini.cz/files/files/ALAMY-A1DY15_1__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4149080"/>
            <a:ext cx="2381250" cy="15906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78538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572000"/>
          </a:xfrm>
        </p:spPr>
        <p:txBody>
          <a:bodyPr>
            <a:normAutofit fontScale="62500" lnSpcReduction="20000"/>
          </a:bodyPr>
          <a:lstStyle/>
          <a:p>
            <a:r>
              <a:rPr lang="cs-CZ" dirty="0" smtClean="0"/>
              <a:t>Místně různé jednotky (např. v rámci království)</a:t>
            </a:r>
          </a:p>
          <a:p>
            <a:endParaRPr lang="cs-CZ" dirty="0" smtClean="0"/>
          </a:p>
          <a:p>
            <a:r>
              <a:rPr lang="cs-CZ" dirty="0" smtClean="0"/>
              <a:t>Římská říše – rozsáhlý sjednocený systém</a:t>
            </a:r>
          </a:p>
          <a:p>
            <a:pPr lvl="1"/>
            <a:r>
              <a:rPr lang="cs-CZ" dirty="0" smtClean="0"/>
              <a:t>Duté míry vlhké</a:t>
            </a:r>
          </a:p>
          <a:p>
            <a:pPr lvl="2">
              <a:buNone/>
            </a:pPr>
            <a:r>
              <a:rPr lang="cs-CZ" dirty="0" smtClean="0"/>
              <a:t> např. </a:t>
            </a:r>
            <a:r>
              <a:rPr lang="cs-CZ" i="1" dirty="0" smtClean="0"/>
              <a:t>amfora, urna</a:t>
            </a:r>
          </a:p>
          <a:p>
            <a:pPr lvl="1"/>
            <a:r>
              <a:rPr lang="cs-CZ" dirty="0" smtClean="0"/>
              <a:t>Duté míry suché </a:t>
            </a:r>
          </a:p>
          <a:p>
            <a:pPr lvl="2"/>
            <a:r>
              <a:rPr lang="cs-CZ" dirty="0" smtClean="0"/>
              <a:t>např. </a:t>
            </a:r>
            <a:r>
              <a:rPr lang="cs-CZ" i="1" dirty="0" smtClean="0"/>
              <a:t>modius, hemina</a:t>
            </a:r>
          </a:p>
          <a:p>
            <a:endParaRPr lang="cs-CZ" dirty="0" smtClean="0"/>
          </a:p>
          <a:p>
            <a:r>
              <a:rPr lang="cs-CZ" dirty="0" smtClean="0"/>
              <a:t>U nás</a:t>
            </a:r>
          </a:p>
          <a:p>
            <a:pPr lvl="1"/>
            <a:r>
              <a:rPr lang="cs-CZ" dirty="0" smtClean="0"/>
              <a:t> Duté míry vlhké</a:t>
            </a:r>
          </a:p>
          <a:p>
            <a:pPr lvl="2"/>
            <a:r>
              <a:rPr lang="cs-CZ" dirty="0" smtClean="0"/>
              <a:t>korbel, sud, pinta, máz, holba</a:t>
            </a:r>
          </a:p>
          <a:p>
            <a:pPr lvl="2"/>
            <a:r>
              <a:rPr lang="cs-CZ" dirty="0" smtClean="0"/>
              <a:t>1 žejdlík = asi 0,5 litru</a:t>
            </a:r>
          </a:p>
          <a:p>
            <a:pPr lvl="2"/>
            <a:r>
              <a:rPr lang="cs-CZ" dirty="0" smtClean="0"/>
              <a:t>1 vědro</a:t>
            </a:r>
            <a:r>
              <a:rPr lang="en-US" dirty="0" smtClean="0"/>
              <a:t> =</a:t>
            </a:r>
            <a:r>
              <a:rPr lang="cs-CZ" dirty="0" smtClean="0"/>
              <a:t> asi 60</a:t>
            </a:r>
            <a:r>
              <a:rPr lang="en-US" dirty="0" smtClean="0"/>
              <a:t> </a:t>
            </a:r>
            <a:r>
              <a:rPr lang="cs-CZ" dirty="0" smtClean="0"/>
              <a:t>litrů</a:t>
            </a:r>
            <a:endParaRPr lang="en-US" dirty="0" smtClean="0"/>
          </a:p>
          <a:p>
            <a:pPr lvl="1"/>
            <a:r>
              <a:rPr lang="cs-CZ" dirty="0" smtClean="0"/>
              <a:t>Duté míry suché</a:t>
            </a:r>
          </a:p>
          <a:p>
            <a:pPr lvl="2"/>
            <a:r>
              <a:rPr lang="cs-CZ" dirty="0" smtClean="0"/>
              <a:t>kára,  korec, vůz</a:t>
            </a:r>
          </a:p>
          <a:p>
            <a:pPr lvl="2"/>
            <a:r>
              <a:rPr lang="cs-CZ" dirty="0" smtClean="0"/>
              <a:t>1 sáh dřeva = asi 3 m</a:t>
            </a:r>
            <a:r>
              <a:rPr lang="cs-CZ" baseline="30000" dirty="0" smtClean="0"/>
              <a:t>3</a:t>
            </a:r>
            <a:endParaRPr lang="cs-CZ" dirty="0" smtClean="0"/>
          </a:p>
          <a:p>
            <a:pPr lvl="2"/>
            <a:r>
              <a:rPr lang="cs-CZ" dirty="0" smtClean="0"/>
              <a:t>1 měřice = asi 60 litrů</a:t>
            </a:r>
          </a:p>
          <a:p>
            <a:pPr lvl="2"/>
            <a:r>
              <a:rPr lang="cs-CZ" dirty="0" smtClean="0"/>
              <a:t>1 věrtel vrchovatý = asi 25 litrů</a:t>
            </a:r>
          </a:p>
          <a:p>
            <a:pPr lvl="1"/>
            <a:r>
              <a:rPr lang="cs-CZ" dirty="0" smtClean="0"/>
              <a:t>Sjednoceno v rámci tereziánských reforem – 1764</a:t>
            </a:r>
          </a:p>
          <a:p>
            <a:pPr lvl="2"/>
            <a:r>
              <a:rPr lang="cs-CZ" dirty="0" smtClean="0"/>
              <a:t>Předtím např. vědro rakouské. pražské, české, bratislavské, vídeňské</a:t>
            </a:r>
          </a:p>
          <a:p>
            <a:pPr lvl="1"/>
            <a:endParaRPr lang="cs-CZ" dirty="0" smtClean="0"/>
          </a:p>
          <a:p>
            <a:pPr lvl="1">
              <a:buNone/>
            </a:pP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Systémy jednotek</a:t>
            </a:r>
            <a:endParaRPr lang="cs-CZ" dirty="0"/>
          </a:p>
        </p:txBody>
      </p:sp>
      <p:pic>
        <p:nvPicPr>
          <p:cNvPr id="10242" name="Picture 2" descr="http://t2.gstatic.com/images?q=tbn:ANd9GcRM3Nf3oTTr_ny2ZLC2eZxJXFmGgRWhL7WyB2CR8bfFyI1Z19U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1340768"/>
            <a:ext cx="1038206" cy="1656184"/>
          </a:xfrm>
          <a:prstGeom prst="rect">
            <a:avLst/>
          </a:prstGeom>
          <a:noFill/>
        </p:spPr>
      </p:pic>
      <p:pic>
        <p:nvPicPr>
          <p:cNvPr id="6" name="Picture 2" descr="http://t2.gstatic.com/images?q=tbn:ANd9GcSsras3SciMWxrq6noHhQ9jZIij3B5gBsHuS5G_nt_2Hwm8xp4jD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67021" y="3675259"/>
            <a:ext cx="1008112" cy="155394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78538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572000"/>
          </a:xfrm>
        </p:spPr>
        <p:txBody>
          <a:bodyPr>
            <a:normAutofit/>
          </a:bodyPr>
          <a:lstStyle/>
          <a:p>
            <a:r>
              <a:rPr lang="cs-CZ" dirty="0" smtClean="0"/>
              <a:t>Mezinárodně uznávaná metrická soustava </a:t>
            </a:r>
          </a:p>
          <a:p>
            <a:pPr lvl="1"/>
            <a:r>
              <a:rPr lang="cs-CZ" dirty="0" smtClean="0"/>
              <a:t>Vzniklá v roce 1790</a:t>
            </a:r>
          </a:p>
          <a:p>
            <a:r>
              <a:rPr lang="cs-CZ" dirty="0" smtClean="0"/>
              <a:t>Základní jednotkou je metr krychlový – m</a:t>
            </a:r>
            <a:r>
              <a:rPr lang="cs-CZ" baseline="50000" dirty="0" smtClean="0"/>
              <a:t>3</a:t>
            </a:r>
          </a:p>
          <a:p>
            <a:r>
              <a:rPr lang="cs-CZ" dirty="0" smtClean="0"/>
              <a:t>Pomocné jednotky dm</a:t>
            </a:r>
            <a:r>
              <a:rPr lang="cs-CZ" baseline="50000" dirty="0" smtClean="0"/>
              <a:t>3</a:t>
            </a:r>
            <a:r>
              <a:rPr lang="cs-CZ" dirty="0" smtClean="0"/>
              <a:t>, cm</a:t>
            </a:r>
            <a:r>
              <a:rPr lang="cs-CZ" baseline="50000" dirty="0" smtClean="0"/>
              <a:t>3</a:t>
            </a:r>
            <a:r>
              <a:rPr lang="cs-CZ" dirty="0" smtClean="0"/>
              <a:t>, km</a:t>
            </a:r>
            <a:r>
              <a:rPr lang="cs-CZ" baseline="50000" dirty="0" smtClean="0"/>
              <a:t>3</a:t>
            </a:r>
            <a:r>
              <a:rPr lang="cs-CZ" dirty="0" smtClean="0"/>
              <a:t> </a:t>
            </a:r>
          </a:p>
          <a:p>
            <a:r>
              <a:rPr lang="cs-CZ" dirty="0" smtClean="0"/>
              <a:t>Litr = dm</a:t>
            </a:r>
            <a:r>
              <a:rPr lang="cs-CZ" baseline="50000" dirty="0" smtClean="0"/>
              <a:t>3</a:t>
            </a:r>
            <a:r>
              <a:rPr lang="cs-CZ" dirty="0" smtClean="0"/>
              <a:t> – používá se pro obchod</a:t>
            </a:r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Používané jednotky objemu</a:t>
            </a:r>
            <a:endParaRPr lang="cs-CZ" dirty="0"/>
          </a:p>
        </p:txBody>
      </p:sp>
      <p:sp>
        <p:nvSpPr>
          <p:cNvPr id="9218" name="AutoShape 2" descr="data:image/jpeg;base64,/9j/4AAQSkZJRgABAQAAAQABAAD/2wCEAAkGBhQPERAUEBQQEBUWEhAZFRYXGSEZExoZExgcGBsYGhYcHicqIxkkGRIUHy8gIycpLi04FR8xNjQqNyYuLSkBCQoKDgwOGQ8PGiskHiUsKzQpLiw1MiwvMykuLTU1LjUuLSw1NCouLDUvLCw0KiwqKik0MCwsLCo2KS4tLSwtLP/AABEIAJ0AoAMBIgACEQEDEQH/xAAbAAEBAAMBAQEAAAAAAAAAAAAABQMEBgECB//EAEYQAAEDAgIEBg4IBgIDAAAAAAEAAgMEEQUSBiExQRMUFlFSkxUiMjQ1QlRhdIGRstHTM1NxcnOjs9IHI2KhscEkgmOSov/EABkBAQEBAQEBAAAAAAAAAAAAAAMABAIBBf/EADARAAIBAgMECQUAAwAAAAAAAAECAAMREnGxITFRoQQTMkFSgZHB0SIzYeHwI0LC/9oADAMBAAIRAxEAPwD9xREVKERFSha9fiDKeN0krgxrRrJ/wOcnmWLFcWjpY88hO0BrRre5x2Na3e48ym0GEyVEjaitABBvDBe7Iv6ndKXz7Bu50qILYm3a5Q2fbhXfI+LNmq3Ur588MD6mNrILlr3NcHHPKQbh2rU0bN+tXORlL9W7rH/uTSXuqH0yL3XK2mes4VcJsNu7OElJcTYtucicjKX6t3WP/cnIyl+rd1j/ANytoi6+r4j6xOpp+ESJyMpfq3dY/wDcnIyl+rd1j/3K2iuvq+I+supp+ESJyMpfq3dY/wDcnIyl+rd1j/3K2iuvq+I+supp+ESJyMpfq3dY/wDcnIyl+rd1j/3K2pWM45wJbHE3hp3j+XGObpvPisG8+xdLVrMbBj6zxqdJRcgSTjGDUVK0Zonve42jjbI8yPdzNGb2nYFp6P4O+lrYi85TLBO4xNc50bA10Ya0FxNz2xu72LoMHwPg3Gad3DVDx2z/ABWjoRjcwe07SsVX4RpfRqr3o04rGxS5Ow3J9oJpC4a1totLiIiwTZCItSTFI2zMgJ/mOY94HmaQD/n/AOTzL0AndPCQN821OxjGm0wbqMkjzaOJvdvPmG4De46gqJXFYHg08+arFTkklLxria8tax7mhjSTqbqvYJqSKQWY7BzMOozCyr3y3hWCuz8YqyJJyCGgfRwtPiR+fndtP2K0oPYis8t/IZ8U7EVnlv5DPip/qNyw5/E8X6RYKeU+9Je6ofTIvdcra4zHcMqmmkz1ee9VGG/yWDKbOs7Ude/V51V7EVnlv5DPiu3QYF+od/HjlOVY4m2Hlwl5FB7EVnlv5DPinYis8t/IZ8UOAeIc/iLjPA8peRQexFZ5b+Qz4p2IrPLfyGfFWAeIc/iWM8Dyl5FB7EVnlv5DPip+PwVlPTTyiszZI3G3AsF/XuXS0gzBQw25/E5apYEkHlKmLY27PxekAknIBcT9HE0+PIf8NGs/YtjB8EbTBxuZZX2Msru7ef8ATRuaNQWXCcJjpo8kYOskucdb3uO1znb3FbqmcAYU3a/3CSqScTb9IUOr8I0vo1V70auKHV+EaX0aq96NeUt5yOk9qbhmJcRERRIX5pimH1jsUZUNaLjO6OMu7YxQkNcOYFweSBffrX6WodX4RpfRqr3o1r6LWNJmIA2g75n6RTDgXPeJbB1KLob3nF96b9VytFRdDe84vvTfquRD7TZjQxD2xkfaW0REMSRNJe6ofTIvdcraiaS91Q+mRe65W0z9hfPWGvaby0hERDEhERUoUPTbvCr/AAnK4oem3eFX+E5NQ+6uY1h1ew2RlsL1eBeoYkKHV+EaX0aq96NXFDq/CNL6NVe9GlpbzkdIdTcMxLiIiKJCh1fhGl9GqvejVvMNinT4e51XDMLZWQzNPPd5YRbzdoUlMgE34HSG4va3ESiVF0N7zi+9N+q5WiouhvecX3pv1XLofabMaGR7YyPtLaIiGJImkvdUPpkXuuVtRNJe6ofTIvdcraZ+wvnrDXtN5aQiIhiQiIqUKHpt3hV/hOVxQ9Nu8Kv8Jyah91cxrDq9hsjLYXq8C9QxIUOr8I0vo1V70auKHV+EaX0aq96NLS3nI6Q6m4ZiXEREUScLo9QCnxiqja6Rw4qw3e4ucS5zCSSV9Y5pDViprYoHQsbBAyW7m3dYC5aNe++08y6qLBYm1D6gA8K9gY43NsosR2uzxQtWfBad08xd9LUQljxmN3RtsDYX1WuNY519AdIRnxML/SB5i37mM0WC4VNtpnPYTpTVOnoeGMJjq43lrGNILCwdInXf/fmV7Q3vOL7036jlli0YgYaYhrr04cIu2OoO2316/WsWhvecX3pv1HLmvUpuhKC20f8AVuVp7SR1YBjff7S2iIsM1yJpL3VD6ZF7rlbUTSXuqL0yL3XK2mfsL56w17TeWkIiIYkIiKlCh6bd4Vf4TlcUPTbvCr/CcmofdXMaw6vYbIy2F6vAvUMSFDq/CNL6NVe9Grih1fhGl9GqvejS0t5yOkOpuGYlxERFEhQ6vwjS+jVXvRq4odX4RpfRqr3o0tLecjpDqbhmJbKi6G95xfem/VcrRUXQ3vOL7036jl6PtNmNDI9sZH2ltEUrGcc4Etjibw0778HEDb/s8+Kwc59V0aqWNhOmYKLmaWl9cyI0Ze61qpjrAEuyta65DQCSBcbBvWXlpS9OXqZflrNg+B8E50s7uGqHjtn7A0dCMeKwe07Sq6dmpgBSCbd4NvYwlV7lt1/7jIfLSl6cvUy/LTlpS9OXqZflq4i4vS8J9R8Tuz8R6fuQ+WlL05epl+WnLSl6cvUy/LVxFXpeE+o+JWfiPT9yHy0penL1Mvy1I0s0qp5aOpYx0hc6NwF4pAL/AGlgA9ZXZqHpt3hV/hOTUDS61fpO8d/5yh1Q+Bto3Hu/c8GmlL05epl+WveWlL05epl+WrYXqHFS8J9R8Tuz8R6fuQuWlL05epl+WtOlxmKrxCHgHOfwdPPnuxzcud0eW+Zo22PsW3iOMPlkdT0VjIPpZTrjhB96S2xvtW/hODspWEMu5zjd73G8j3Ha5x5/8Jv8aKTY3I2bePHZ6Q/rdrXFh+P3N9F8skDr2INjY2Ow8y+ljmmFCq3jshTG4txaq17u6jV1fmeK6MyOxZkQLxBLmlIBOUNuDKy3M57W3H9QWvolNXZsTWsDM3SHKgWF9on6XdRdDe84vvTfqOVq2pcNgeMvfAympS1jwZeFmdbJEDI46ge6kI2N2DaVzSpl6bAcR7zqo4VwTwPtOgxbG3B/F6UCSci5v9HE0+PIR/Zu0rYwbBG0wcSTLK+xlld3bz/po3NGoLzCaOGlZljc0km73OcC97jtc528lb3G2dNntC5Y2GFBs1/uE9UXOJjt0mVFi42zps9oTjbOmz2hDhPCLiEyosXG2dNntCcbZ02e0KwnhLEJlRYuNs6bPaE42zps9oVhPCWITKoem3eFX+E5V+Ns6bPaFE00qGmgqwHNJ4J2q4TUFPWrs7xrDqkYGyMvgrnqnEZK17oqRxjiaSJakc42sh5387tg+1YzK/E9TC6Kk8Z4u2SfzM3ti53bXbtWtdDTUzYmtZG1rGtADWgWAA3AL2wpb+1pn+fxPLmpu3azFh2Gx00bY4mhjR7STtJO8neSuF0+rKl7pW0sz3MjA4VkbcoZmIDWmQG7nknuRuXTYnib5pDTUhs4W4aba2IHcOeUjYN20qlh2Fx08YjjHajWb63OJ1lzjvcTruko1OocVWFzwOp9vXPionWrgXYOM19GcIFJTRReMG3eed7tbjf7T/ZVERZXYuxY7zHVQoAEL5MYuDYXAIB32Nri/qHsC+kXM6hSTonRm5NLTG5JJMbb3PqVZcdpnR4k/NxSRnB9FnaTf+x2+oj1rR0dS74Q+G/eTaDWIVcRW8tDROi8lperb8F7yRo/JaXq2/BQ9FqStFNGGSU8dr5myQv4UOv22Y8ILm+9VuLV/wBdR9S/5qVwysR1nMw1KkA4NJl5I0fktL1bfgpkMGFPqDTsipHyjNdoiBtl2guDbAjmvdW8NiqG5uMPgkGrLwbCy2297udfcuaq4mtxylDQ1t6SYkDVclz7n7fOqkSxYFzsBIseGcnAABCjeO6XeSVH5LS9W34JySo/JaXq2/BcxpFTcPiUsTpJWs4i5xax5bctJIuBuvY+pR8He5vYio4WV0k0zo35nktLBqDbcwAWhejuyBusN7fngT7QjVUNbB/fxnf8kaPyWl6tvwXvJGj8lperb8Fv1jXljhCWNf4peC5o+0Ajd51K4tX/AF1H1L/mrEru297eZmllUf66TLyTovJaXq2/Be8kqPyWl6tvwXMaZUVc6OIB8csnCAx8BG9kgsNbs/CEBtjrvzhW9E6auY3/AJ0kTxbULXlH3niwPsP2p2RhS6zrfK5vCVlL4MHnYToWtAAAsANnMvzfSfSid2IGKkEjskZjdwYzOBkIc5w3ZgGtAJ1aiv0lYaejZHfg2NZckmwtck3JPOSSUPR6yUmLMuLZsiVqbVAAptNbA6JsMDGsjdFquWuIL7naXuBN3E6ybrmdJIHx4jh7+FmIkncODzfy2hrRqDRzkkm67VTsRwNlRLTyvLw6B7nMsdRLgBr1bNSqNbDULN3g8x8yqU7oFXutJuk2PzU89JDAyJ7pzMO3JABYGkG43dsfYoB09q2xPlfFT5IKjgZ7E5nOvYlg3AAjaSuwxDAmTzU0zy8OgLywA9qc4AN9X9IU+bQeB8NRCXS5ZqgzONxcOJBsNXc6k9Gr0dVUOt+Pqb8ucGpTrEkqcvT5nRIiL582wiIqUIiKlC+TGL3sL8+/2r6RUp8mMXvYXta9tdl4IG6u1bq2atn2L7RU8tCIip7CIipQiIqUIiKlCIipQiIqUIiKlOLwXS2rkxeeiqYoIY20z5Y8ri6QtEojaXO2ds27rAarjfdb+kmn9Ph8rYZhUPkdC6RrIozIXNaSCBbf2pOuwsNq0ocOtpBJNm24a1mW3/lBve/9rLXxvDc2OUcua2WhqW5bc+bXe/n5typTbwf+KdFVzwQxGe87XGJ7o3Nie5gu6MPO17d+7ddY4Mdk7M8XZOZojFOXxjI8RvYI8ocGsa6Mds6xc5+e/i2XI6OYBkZoz29+Cmrj3O3P/wBtVredfsAaFSkvGtKKahLBVTMhLw7Le+vLa+wHpD2rJg2kEFa1zqWRszWuyuIvqNr21gbiFjxrAeNFh4xWU2UO+geGB2a3dXab2tq+0rJguD8Va5vD1NRmde87w9w1WsCANWpUpzn8Q9LKvDuBfTwwOhL4Wvkkcc2aWTLkbGP6RfMTbX5lT060nOG0b52MEsmeNkbCbNL5HZRc82u/qWh/FKg4ejjbmy/8ukN7X2P5rhbun+ACuoZo85ic3LIx4Fy18Jzg237LetUpy9b/ABMqKBmIxVrIJammZTOjMOZscnGTlF2uuRlc5t9eu+5eVn8TKjD24jFXsp5KimggljMOZsUgmcGZSHXIyve0X3i+xTsL0XONUWI1dVIGzVTWNaY2WbEKM3bYFxJzOaCdY2Jg2i3ZylxGqq5GtmqY2wNLGWZGKZwcHBpcb5nsaSLjZYc6pTqtF9KKo109DiDYOFbTxzsfDcMLXENc0hxJu1zgAd9idS2dFtJJamvxeCTJkppadsVhZ1pGOccxvr1gcyhfwxhkrZ6jEql7XzFjaVrWtysDYiC53dG5c5oO62sfZBr8SqcPxPEnUskIE88ReJIi+2RgAsRI3plUp+yoiKlCIipT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220" name="AutoShape 4" descr="data:image/jpeg;base64,/9j/4AAQSkZJRgABAQAAAQABAAD/2wCEAAkGBhQPERAUEBQQEBUWEhAZFRYXGSEZExoZExgcGBsYGhYcHicqIxkkGRIUHy8gIycpLi04FR8xNjQqNyYuLSkBCQoKDgwOGQ8PGiskHiUsKzQpLiw1MiwvMykuLTU1LjUuLSw1NCouLDUvLCw0KiwqKik0MCwsLCo2KS4tLSwtLP/AABEIAJ0AoAMBIgACEQEDEQH/xAAbAAEBAAMBAQEAAAAAAAAAAAAABQMEBgECB//EAEYQAAEDAgIEBg4IBgIDAAAAAAEAAgMEEQUSBiExQRMUFlFSkxUiMjQ1QlRhdIGRstHTM1NxcnOjs9IHI2KhscEkgmOSov/EABkBAQEBAQEBAAAAAAAAAAAAAAMABAIBBf/EADARAAIBAgMECQUAAwAAAAAAAAECAAMREnGxITFRoQQTMkFSgZHB0SIzYeHwI0LC/9oADAMBAAIRAxEAPwD9xREVKERFSha9fiDKeN0krgxrRrJ/wOcnmWLFcWjpY88hO0BrRre5x2Na3e48ym0GEyVEjaitABBvDBe7Iv6ndKXz7Bu50qILYm3a5Q2fbhXfI+LNmq3Ur588MD6mNrILlr3NcHHPKQbh2rU0bN+tXORlL9W7rH/uTSXuqH0yL3XK2mes4VcJsNu7OElJcTYtucicjKX6t3WP/cnIyl+rd1j/ANytoi6+r4j6xOpp+ESJyMpfq3dY/wDcnIyl+rd1j/3K2iuvq+I+supp+ESJyMpfq3dY/wDcnIyl+rd1j/3K2iuvq+I+supp+ESJyMpfq3dY/wDcnIyl+rd1j/3K2pWM45wJbHE3hp3j+XGObpvPisG8+xdLVrMbBj6zxqdJRcgSTjGDUVK0Zonve42jjbI8yPdzNGb2nYFp6P4O+lrYi85TLBO4xNc50bA10Ya0FxNz2xu72LoMHwPg3Gad3DVDx2z/ABWjoRjcwe07SsVX4RpfRqr3o04rGxS5Ow3J9oJpC4a1totLiIiwTZCItSTFI2zMgJ/mOY94HmaQD/n/AOTzL0AndPCQN821OxjGm0wbqMkjzaOJvdvPmG4De46gqJXFYHg08+arFTkklLxria8tax7mhjSTqbqvYJqSKQWY7BzMOozCyr3y3hWCuz8YqyJJyCGgfRwtPiR+fndtP2K0oPYis8t/IZ8U7EVnlv5DPip/qNyw5/E8X6RYKeU+9Je6ofTIvdcra4zHcMqmmkz1ee9VGG/yWDKbOs7Ude/V51V7EVnlv5DPiu3QYF+od/HjlOVY4m2Hlwl5FB7EVnlv5DPinYis8t/IZ8UOAeIc/iLjPA8peRQexFZ5b+Qz4p2IrPLfyGfFWAeIc/iWM8Dyl5FB7EVnlv5DPip+PwVlPTTyiszZI3G3AsF/XuXS0gzBQw25/E5apYEkHlKmLY27PxekAknIBcT9HE0+PIf8NGs/YtjB8EbTBxuZZX2Msru7ef8ATRuaNQWXCcJjpo8kYOskucdb3uO1znb3FbqmcAYU3a/3CSqScTb9IUOr8I0vo1V70auKHV+EaX0aq96NeUt5yOk9qbhmJcRERRIX5pimH1jsUZUNaLjO6OMu7YxQkNcOYFweSBffrX6WodX4RpfRqr3o1r6LWNJmIA2g75n6RTDgXPeJbB1KLob3nF96b9VytFRdDe84vvTfquRD7TZjQxD2xkfaW0REMSRNJe6ofTIvdcraiaS91Q+mRe65W0z9hfPWGvaby0hERDEhERUoUPTbvCr/AAnK4oem3eFX+E5NQ+6uY1h1ew2RlsL1eBeoYkKHV+EaX0aq96NXFDq/CNL6NVe9GlpbzkdIdTcMxLiIiKJCh1fhGl9GqvejVvMNinT4e51XDMLZWQzNPPd5YRbzdoUlMgE34HSG4va3ESiVF0N7zi+9N+q5WiouhvecX3pv1XLofabMaGR7YyPtLaIiGJImkvdUPpkXuuVtRNJe6ofTIvdcraZ+wvnrDXtN5aQiIhiQiIqUKHpt3hV/hOVxQ9Nu8Kv8Jyah91cxrDq9hsjLYXq8C9QxIUOr8I0vo1V70auKHV+EaX0aq96NLS3nI6Q6m4ZiXEREUScLo9QCnxiqja6Rw4qw3e4ucS5zCSSV9Y5pDViprYoHQsbBAyW7m3dYC5aNe++08y6qLBYm1D6gA8K9gY43NsosR2uzxQtWfBad08xd9LUQljxmN3RtsDYX1WuNY519AdIRnxML/SB5i37mM0WC4VNtpnPYTpTVOnoeGMJjq43lrGNILCwdInXf/fmV7Q3vOL7036jlli0YgYaYhrr04cIu2OoO2316/WsWhvecX3pv1HLmvUpuhKC20f8AVuVp7SR1YBjff7S2iIsM1yJpL3VD6ZF7rlbUTSXuqL0yL3XK2mfsL56w17TeWkIiIYkIiKlCh6bd4Vf4TlcUPTbvCr/CcmofdXMaw6vYbIy2F6vAvUMSFDq/CNL6NVe9Grih1fhGl9GqvejS0t5yOkOpuGYlxERFEhQ6vwjS+jVXvRq4odX4RpfRqr3o0tLecjpDqbhmJbKi6G95xfem/VcrRUXQ3vOL7036jl6PtNmNDI9sZH2ltEUrGcc4Etjibw0778HEDb/s8+Kwc59V0aqWNhOmYKLmaWl9cyI0Ze61qpjrAEuyta65DQCSBcbBvWXlpS9OXqZflrNg+B8E50s7uGqHjtn7A0dCMeKwe07Sq6dmpgBSCbd4NvYwlV7lt1/7jIfLSl6cvUy/LTlpS9OXqZflq4i4vS8J9R8Tuz8R6fuQ+WlL05epl+WnLSl6cvUy/LVxFXpeE+o+JWfiPT9yHy0penL1Mvy1I0s0qp5aOpYx0hc6NwF4pAL/AGlgA9ZXZqHpt3hV/hOTUDS61fpO8d/5yh1Q+Bto3Hu/c8GmlL05epl+WveWlL05epl+WrYXqHFS8J9R8Tuz8R6fuQuWlL05epl+WtOlxmKrxCHgHOfwdPPnuxzcud0eW+Zo22PsW3iOMPlkdT0VjIPpZTrjhB96S2xvtW/hODspWEMu5zjd73G8j3Ha5x5/8Jv8aKTY3I2bePHZ6Q/rdrXFh+P3N9F8skDr2INjY2Ow8y+ljmmFCq3jshTG4txaq17u6jV1fmeK6MyOxZkQLxBLmlIBOUNuDKy3M57W3H9QWvolNXZsTWsDM3SHKgWF9on6XdRdDe84vvTfqOVq2pcNgeMvfAympS1jwZeFmdbJEDI46ge6kI2N2DaVzSpl6bAcR7zqo4VwTwPtOgxbG3B/F6UCSci5v9HE0+PIR/Zu0rYwbBG0wcSTLK+xlld3bz/po3NGoLzCaOGlZljc0km73OcC97jtc528lb3G2dNntC5Y2GFBs1/uE9UXOJjt0mVFi42zps9oTjbOmz2hDhPCLiEyosXG2dNntCcbZ02e0KwnhLEJlRYuNs6bPaE42zps9oVhPCWITKoem3eFX+E5V+Ns6bPaFE00qGmgqwHNJ4J2q4TUFPWrs7xrDqkYGyMvgrnqnEZK17oqRxjiaSJakc42sh5387tg+1YzK/E9TC6Kk8Z4u2SfzM3ti53bXbtWtdDTUzYmtZG1rGtADWgWAA3AL2wpb+1pn+fxPLmpu3azFh2Gx00bY4mhjR7STtJO8neSuF0+rKl7pW0sz3MjA4VkbcoZmIDWmQG7nknuRuXTYnib5pDTUhs4W4aba2IHcOeUjYN20qlh2Fx08YjjHajWb63OJ1lzjvcTruko1OocVWFzwOp9vXPionWrgXYOM19GcIFJTRReMG3eed7tbjf7T/ZVERZXYuxY7zHVQoAEL5MYuDYXAIB32Nri/qHsC+kXM6hSTonRm5NLTG5JJMbb3PqVZcdpnR4k/NxSRnB9FnaTf+x2+oj1rR0dS74Q+G/eTaDWIVcRW8tDROi8lperb8F7yRo/JaXq2/BQ9FqStFNGGSU8dr5myQv4UOv22Y8ILm+9VuLV/wBdR9S/5qVwysR1nMw1KkA4NJl5I0fktL1bfgpkMGFPqDTsipHyjNdoiBtl2guDbAjmvdW8NiqG5uMPgkGrLwbCy2297udfcuaq4mtxylDQ1t6SYkDVclz7n7fOqkSxYFzsBIseGcnAABCjeO6XeSVH5LS9W34JySo/JaXq2/BcxpFTcPiUsTpJWs4i5xax5bctJIuBuvY+pR8He5vYio4WV0k0zo35nktLBqDbcwAWhejuyBusN7fngT7QjVUNbB/fxnf8kaPyWl6tvwXvJGj8lperb8Fv1jXljhCWNf4peC5o+0Ajd51K4tX/AF1H1L/mrEru297eZmllUf66TLyTovJaXq2/Be8kqPyWl6tvwXMaZUVc6OIB8csnCAx8BG9kgsNbs/CEBtjrvzhW9E6auY3/AJ0kTxbULXlH3niwPsP2p2RhS6zrfK5vCVlL4MHnYToWtAAAsANnMvzfSfSid2IGKkEjskZjdwYzOBkIc5w3ZgGtAJ1aiv0lYaejZHfg2NZckmwtck3JPOSSUPR6yUmLMuLZsiVqbVAAptNbA6JsMDGsjdFquWuIL7naXuBN3E6ybrmdJIHx4jh7+FmIkncODzfy2hrRqDRzkkm67VTsRwNlRLTyvLw6B7nMsdRLgBr1bNSqNbDULN3g8x8yqU7oFXutJuk2PzU89JDAyJ7pzMO3JABYGkG43dsfYoB09q2xPlfFT5IKjgZ7E5nOvYlg3AAjaSuwxDAmTzU0zy8OgLywA9qc4AN9X9IU+bQeB8NRCXS5ZqgzONxcOJBsNXc6k9Gr0dVUOt+Pqb8ucGpTrEkqcvT5nRIiL582wiIqUIiKlC+TGL3sL8+/2r6RUp8mMXvYXta9tdl4IG6u1bq2atn2L7RU8tCIip7CIipQiIqUIiKlCIipQiIqUIiKlOLwXS2rkxeeiqYoIY20z5Y8ri6QtEojaXO2ds27rAarjfdb+kmn9Ph8rYZhUPkdC6RrIozIXNaSCBbf2pOuwsNq0ocOtpBJNm24a1mW3/lBve/9rLXxvDc2OUcua2WhqW5bc+bXe/n5typTbwf+KdFVzwQxGe87XGJ7o3Nie5gu6MPO17d+7ddY4Mdk7M8XZOZojFOXxjI8RvYI8ocGsa6Mds6xc5+e/i2XI6OYBkZoz29+Cmrj3O3P/wBtVredfsAaFSkvGtKKahLBVTMhLw7Le+vLa+wHpD2rJg2kEFa1zqWRszWuyuIvqNr21gbiFjxrAeNFh4xWU2UO+geGB2a3dXab2tq+0rJguD8Va5vD1NRmde87w9w1WsCANWpUpzn8Q9LKvDuBfTwwOhL4Wvkkcc2aWTLkbGP6RfMTbX5lT060nOG0b52MEsmeNkbCbNL5HZRc82u/qWh/FKg4ejjbmy/8ukN7X2P5rhbun+ACuoZo85ic3LIx4Fy18Jzg237LetUpy9b/ABMqKBmIxVrIJammZTOjMOZscnGTlF2uuRlc5t9eu+5eVn8TKjD24jFXsp5KimggljMOZsUgmcGZSHXIyve0X3i+xTsL0XONUWI1dVIGzVTWNaY2WbEKM3bYFxJzOaCdY2Jg2i3ZylxGqq5GtmqY2wNLGWZGKZwcHBpcb5nsaSLjZYc6pTqtF9KKo109DiDYOFbTxzsfDcMLXENc0hxJu1zgAd9idS2dFtJJamvxeCTJkppadsVhZ1pGOccxvr1gcyhfwxhkrZ6jEql7XzFjaVrWtysDYiC53dG5c5oO62sfZBr8SqcPxPEnUskIE88ReJIi+2RgAsRI3plUp+yoiKlCIipT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222" name="AutoShape 6" descr="data:image/jpeg;base64,/9j/4AAQSkZJRgABAQAAAQABAAD/2wCEAAkGBhQPERAUEBQQEBUWEhAZFRYXGSEZExoZExgcGBsYGhYcHicqIxkkGRIUHy8gIycpLi04FR8xNjQqNyYuLSkBCQoKDgwOGQ8PGiskHiUsKzQpLiw1MiwvMykuLTU1LjUuLSw1NCouLDUvLCw0KiwqKik0MCwsLCo2KS4tLSwtLP/AABEIAJ0AoAMBIgACEQEDEQH/xAAbAAEBAAMBAQEAAAAAAAAAAAAABQMEBgECB//EAEYQAAEDAgIEBg4IBgIDAAAAAAEAAgMEEQUSBiExQRMUFlFSkxUiMjQ1QlRhdIGRstHTM1NxcnOjs9IHI2KhscEkgmOSov/EABkBAQEBAQEBAAAAAAAAAAAAAAMABAIBBf/EADARAAIBAgMECQUAAwAAAAAAAAECAAMREnGxITFRoQQTMkFSgZHB0SIzYeHwI0LC/9oADAMBAAIRAxEAPwD9xREVKERFSha9fiDKeN0krgxrRrJ/wOcnmWLFcWjpY88hO0BrRre5x2Na3e48ym0GEyVEjaitABBvDBe7Iv6ndKXz7Bu50qILYm3a5Q2fbhXfI+LNmq3Ur588MD6mNrILlr3NcHHPKQbh2rU0bN+tXORlL9W7rH/uTSXuqH0yL3XK2mes4VcJsNu7OElJcTYtucicjKX6t3WP/cnIyl+rd1j/ANytoi6+r4j6xOpp+ESJyMpfq3dY/wDcnIyl+rd1j/3K2iuvq+I+supp+ESJyMpfq3dY/wDcnIyl+rd1j/3K2iuvq+I+supp+ESJyMpfq3dY/wDcnIyl+rd1j/3K2pWM45wJbHE3hp3j+XGObpvPisG8+xdLVrMbBj6zxqdJRcgSTjGDUVK0Zonve42jjbI8yPdzNGb2nYFp6P4O+lrYi85TLBO4xNc50bA10Ya0FxNz2xu72LoMHwPg3Gad3DVDx2z/ABWjoRjcwe07SsVX4RpfRqr3o04rGxS5Ow3J9oJpC4a1totLiIiwTZCItSTFI2zMgJ/mOY94HmaQD/n/AOTzL0AndPCQN821OxjGm0wbqMkjzaOJvdvPmG4De46gqJXFYHg08+arFTkklLxria8tax7mhjSTqbqvYJqSKQWY7BzMOozCyr3y3hWCuz8YqyJJyCGgfRwtPiR+fndtP2K0oPYis8t/IZ8U7EVnlv5DPip/qNyw5/E8X6RYKeU+9Je6ofTIvdcra4zHcMqmmkz1ee9VGG/yWDKbOs7Ude/V51V7EVnlv5DPiu3QYF+od/HjlOVY4m2Hlwl5FB7EVnlv5DPinYis8t/IZ8UOAeIc/iLjPA8peRQexFZ5b+Qz4p2IrPLfyGfFWAeIc/iWM8Dyl5FB7EVnlv5DPip+PwVlPTTyiszZI3G3AsF/XuXS0gzBQw25/E5apYEkHlKmLY27PxekAknIBcT9HE0+PIf8NGs/YtjB8EbTBxuZZX2Msru7ef8ATRuaNQWXCcJjpo8kYOskucdb3uO1znb3FbqmcAYU3a/3CSqScTb9IUOr8I0vo1V70auKHV+EaX0aq96NeUt5yOk9qbhmJcRERRIX5pimH1jsUZUNaLjO6OMu7YxQkNcOYFweSBffrX6WodX4RpfRqr3o1r6LWNJmIA2g75n6RTDgXPeJbB1KLob3nF96b9VytFRdDe84vvTfquRD7TZjQxD2xkfaW0REMSRNJe6ofTIvdcraiaS91Q+mRe65W0z9hfPWGvaby0hERDEhERUoUPTbvCr/AAnK4oem3eFX+E5NQ+6uY1h1ew2RlsL1eBeoYkKHV+EaX0aq96NXFDq/CNL6NVe9GlpbzkdIdTcMxLiIiKJCh1fhGl9GqvejVvMNinT4e51XDMLZWQzNPPd5YRbzdoUlMgE34HSG4va3ESiVF0N7zi+9N+q5WiouhvecX3pv1XLofabMaGR7YyPtLaIiGJImkvdUPpkXuuVtRNJe6ofTIvdcraZ+wvnrDXtN5aQiIhiQiIqUKHpt3hV/hOVxQ9Nu8Kv8Jyah91cxrDq9hsjLYXq8C9QxIUOr8I0vo1V70auKHV+EaX0aq96NLS3nI6Q6m4ZiXEREUScLo9QCnxiqja6Rw4qw3e4ucS5zCSSV9Y5pDViprYoHQsbBAyW7m3dYC5aNe++08y6qLBYm1D6gA8K9gY43NsosR2uzxQtWfBad08xd9LUQljxmN3RtsDYX1WuNY519AdIRnxML/SB5i37mM0WC4VNtpnPYTpTVOnoeGMJjq43lrGNILCwdInXf/fmV7Q3vOL7036jlli0YgYaYhrr04cIu2OoO2316/WsWhvecX3pv1HLmvUpuhKC20f8AVuVp7SR1YBjff7S2iIsM1yJpL3VD6ZF7rlbUTSXuqL0yL3XK2mfsL56w17TeWkIiIYkIiKlCh6bd4Vf4TlcUPTbvCr/CcmofdXMaw6vYbIy2F6vAvUMSFDq/CNL6NVe9Grih1fhGl9GqvejS0t5yOkOpuGYlxERFEhQ6vwjS+jVXvRq4odX4RpfRqr3o0tLecjpDqbhmJbKi6G95xfem/VcrRUXQ3vOL7036jl6PtNmNDI9sZH2ltEUrGcc4Etjibw0778HEDb/s8+Kwc59V0aqWNhOmYKLmaWl9cyI0Ze61qpjrAEuyta65DQCSBcbBvWXlpS9OXqZflrNg+B8E50s7uGqHjtn7A0dCMeKwe07Sq6dmpgBSCbd4NvYwlV7lt1/7jIfLSl6cvUy/LTlpS9OXqZflq4i4vS8J9R8Tuz8R6fuQ+WlL05epl+WnLSl6cvUy/LVxFXpeE+o+JWfiPT9yHy0penL1Mvy1I0s0qp5aOpYx0hc6NwF4pAL/AGlgA9ZXZqHpt3hV/hOTUDS61fpO8d/5yh1Q+Bto3Hu/c8GmlL05epl+WveWlL05epl+WrYXqHFS8J9R8Tuz8R6fuQuWlL05epl+WtOlxmKrxCHgHOfwdPPnuxzcud0eW+Zo22PsW3iOMPlkdT0VjIPpZTrjhB96S2xvtW/hODspWEMu5zjd73G8j3Ha5x5/8Jv8aKTY3I2bePHZ6Q/rdrXFh+P3N9F8skDr2INjY2Ow8y+ljmmFCq3jshTG4txaq17u6jV1fmeK6MyOxZkQLxBLmlIBOUNuDKy3M57W3H9QWvolNXZsTWsDM3SHKgWF9on6XdRdDe84vvTfqOVq2pcNgeMvfAympS1jwZeFmdbJEDI46ge6kI2N2DaVzSpl6bAcR7zqo4VwTwPtOgxbG3B/F6UCSci5v9HE0+PIR/Zu0rYwbBG0wcSTLK+xlld3bz/po3NGoLzCaOGlZljc0km73OcC97jtc528lb3G2dNntC5Y2GFBs1/uE9UXOJjt0mVFi42zps9oTjbOmz2hDhPCLiEyosXG2dNntCcbZ02e0KwnhLEJlRYuNs6bPaE42zps9oVhPCWITKoem3eFX+E5V+Ns6bPaFE00qGmgqwHNJ4J2q4TUFPWrs7xrDqkYGyMvgrnqnEZK17oqRxjiaSJakc42sh5387tg+1YzK/E9TC6Kk8Z4u2SfzM3ti53bXbtWtdDTUzYmtZG1rGtADWgWAA3AL2wpb+1pn+fxPLmpu3azFh2Gx00bY4mhjR7STtJO8neSuF0+rKl7pW0sz3MjA4VkbcoZmIDWmQG7nknuRuXTYnib5pDTUhs4W4aba2IHcOeUjYN20qlh2Fx08YjjHajWb63OJ1lzjvcTruko1OocVWFzwOp9vXPionWrgXYOM19GcIFJTRReMG3eed7tbjf7T/ZVERZXYuxY7zHVQoAEL5MYuDYXAIB32Nri/qHsC+kXM6hSTonRm5NLTG5JJMbb3PqVZcdpnR4k/NxSRnB9FnaTf+x2+oj1rR0dS74Q+G/eTaDWIVcRW8tDROi8lperb8F7yRo/JaXq2/BQ9FqStFNGGSU8dr5myQv4UOv22Y8ILm+9VuLV/wBdR9S/5qVwysR1nMw1KkA4NJl5I0fktL1bfgpkMGFPqDTsipHyjNdoiBtl2guDbAjmvdW8NiqG5uMPgkGrLwbCy2297udfcuaq4mtxylDQ1t6SYkDVclz7n7fOqkSxYFzsBIseGcnAABCjeO6XeSVH5LS9W34JySo/JaXq2/BcxpFTcPiUsTpJWs4i5xax5bctJIuBuvY+pR8He5vYio4WV0k0zo35nktLBqDbcwAWhejuyBusN7fngT7QjVUNbB/fxnf8kaPyWl6tvwXvJGj8lperb8Fv1jXljhCWNf4peC5o+0Ajd51K4tX/AF1H1L/mrEru297eZmllUf66TLyTovJaXq2/Be8kqPyWl6tvwXMaZUVc6OIB8csnCAx8BG9kgsNbs/CEBtjrvzhW9E6auY3/AJ0kTxbULXlH3niwPsP2p2RhS6zrfK5vCVlL4MHnYToWtAAAsANnMvzfSfSid2IGKkEjskZjdwYzOBkIc5w3ZgGtAJ1aiv0lYaejZHfg2NZckmwtck3JPOSSUPR6yUmLMuLZsiVqbVAAptNbA6JsMDGsjdFquWuIL7naXuBN3E6ybrmdJIHx4jh7+FmIkncODzfy2hrRqDRzkkm67VTsRwNlRLTyvLw6B7nMsdRLgBr1bNSqNbDULN3g8x8yqU7oFXutJuk2PzU89JDAyJ7pzMO3JABYGkG43dsfYoB09q2xPlfFT5IKjgZ7E5nOvYlg3AAjaSuwxDAmTzU0zy8OgLywA9qc4AN9X9IU+bQeB8NRCXS5ZqgzONxcOJBsNXc6k9Gr0dVUOt+Pqb8ucGpTrEkqcvT5nRIiL582wiIqUIiKlC+TGL3sL8+/2r6RUp8mMXvYXta9tdl4IG6u1bq2atn2L7RU8tCIip7CIipQiIqUIiKlCIipQiIqUIiKlOLwXS2rkxeeiqYoIY20z5Y8ri6QtEojaXO2ds27rAarjfdb+kmn9Ph8rYZhUPkdC6RrIozIXNaSCBbf2pOuwsNq0ocOtpBJNm24a1mW3/lBve/9rLXxvDc2OUcua2WhqW5bc+bXe/n5typTbwf+KdFVzwQxGe87XGJ7o3Nie5gu6MPO17d+7ddY4Mdk7M8XZOZojFOXxjI8RvYI8ocGsa6Mds6xc5+e/i2XI6OYBkZoz29+Cmrj3O3P/wBtVredfsAaFSkvGtKKahLBVTMhLw7Le+vLa+wHpD2rJg2kEFa1zqWRszWuyuIvqNr21gbiFjxrAeNFh4xWU2UO+geGB2a3dXab2tq+0rJguD8Va5vD1NRmde87w9w1WsCANWpUpzn8Q9LKvDuBfTwwOhL4Wvkkcc2aWTLkbGP6RfMTbX5lT060nOG0b52MEsmeNkbCbNL5HZRc82u/qWh/FKg4ejjbmy/8ukN7X2P5rhbun+ACuoZo85ic3LIx4Fy18Jzg237LetUpy9b/ABMqKBmIxVrIJammZTOjMOZscnGTlF2uuRlc5t9eu+5eVn8TKjD24jFXsp5KimggljMOZsUgmcGZSHXIyve0X3i+xTsL0XONUWI1dVIGzVTWNaY2WbEKM3bYFxJzOaCdY2Jg2i3ZylxGqq5GtmqY2wNLGWZGKZwcHBpcb5nsaSLjZYc6pTqtF9KKo109DiDYOFbTxzsfDcMLXENc0hxJu1zgAd9idS2dFtJJamvxeCTJkppadsVhZ1pGOccxvr1gcyhfwxhkrZ6jEql7XzFjaVrWtysDYiC53dG5c5oO62sfZBr8SqcPxPEnUskIE88ReJIi+2RgAsRI3plUp+yoiKlCIipT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224" name="AutoShape 8" descr="data:image/jpeg;base64,/9j/4AAQSkZJRgABAQAAAQABAAD/2wCEAAkGBhQPERAUEBQQEBUWEhAZFRYXGSEZExoZExgcGBsYGhYcHicqIxkkGRIUHy8gIycpLi04FR8xNjQqNyYuLSkBCQoKDgwOGQ8PGiskHiUsKzQpLiw1MiwvMykuLTU1LjUuLSw1NCouLDUvLCw0KiwqKik0MCwsLCo2KS4tLSwtLP/AABEIAJ0AoAMBIgACEQEDEQH/xAAbAAEBAAMBAQEAAAAAAAAAAAAABQMEBgECB//EAEYQAAEDAgIEBg4IBgIDAAAAAAEAAgMEEQUSBiExQRMUFlFSkxUiMjQ1QlRhdIGRstHTM1NxcnOjs9IHI2KhscEkgmOSov/EABkBAQEBAQEBAAAAAAAAAAAAAAMABAIBBf/EADARAAIBAgMECQUAAwAAAAAAAAECAAMREnGxITFRoQQTMkFSgZHB0SIzYeHwI0LC/9oADAMBAAIRAxEAPwD9xREVKERFSha9fiDKeN0krgxrRrJ/wOcnmWLFcWjpY88hO0BrRre5x2Na3e48ym0GEyVEjaitABBvDBe7Iv6ndKXz7Bu50qILYm3a5Q2fbhXfI+LNmq3Ur588MD6mNrILlr3NcHHPKQbh2rU0bN+tXORlL9W7rH/uTSXuqH0yL3XK2mes4VcJsNu7OElJcTYtucicjKX6t3WP/cnIyl+rd1j/ANytoi6+r4j6xOpp+ESJyMpfq3dY/wDcnIyl+rd1j/3K2iuvq+I+supp+ESJyMpfq3dY/wDcnIyl+rd1j/3K2iuvq+I+supp+ESJyMpfq3dY/wDcnIyl+rd1j/3K2pWM45wJbHE3hp3j+XGObpvPisG8+xdLVrMbBj6zxqdJRcgSTjGDUVK0Zonve42jjbI8yPdzNGb2nYFp6P4O+lrYi85TLBO4xNc50bA10Ya0FxNz2xu72LoMHwPg3Gad3DVDx2z/ABWjoRjcwe07SsVX4RpfRqr3o04rGxS5Ow3J9oJpC4a1totLiIiwTZCItSTFI2zMgJ/mOY94HmaQD/n/AOTzL0AndPCQN821OxjGm0wbqMkjzaOJvdvPmG4De46gqJXFYHg08+arFTkklLxria8tax7mhjSTqbqvYJqSKQWY7BzMOozCyr3y3hWCuz8YqyJJyCGgfRwtPiR+fndtP2K0oPYis8t/IZ8U7EVnlv5DPip/qNyw5/E8X6RYKeU+9Je6ofTIvdcra4zHcMqmmkz1ee9VGG/yWDKbOs7Ude/V51V7EVnlv5DPiu3QYF+od/HjlOVY4m2Hlwl5FB7EVnlv5DPinYis8t/IZ8UOAeIc/iLjPA8peRQexFZ5b+Qz4p2IrPLfyGfFWAeIc/iWM8Dyl5FB7EVnlv5DPip+PwVlPTTyiszZI3G3AsF/XuXS0gzBQw25/E5apYEkHlKmLY27PxekAknIBcT9HE0+PIf8NGs/YtjB8EbTBxuZZX2Msru7ef8ATRuaNQWXCcJjpo8kYOskucdb3uO1znb3FbqmcAYU3a/3CSqScTb9IUOr8I0vo1V70auKHV+EaX0aq96NeUt5yOk9qbhmJcRERRIX5pimH1jsUZUNaLjO6OMu7YxQkNcOYFweSBffrX6WodX4RpfRqr3o1r6LWNJmIA2g75n6RTDgXPeJbB1KLob3nF96b9VytFRdDe84vvTfquRD7TZjQxD2xkfaW0REMSRNJe6ofTIvdcraiaS91Q+mRe65W0z9hfPWGvaby0hERDEhERUoUPTbvCr/AAnK4oem3eFX+E5NQ+6uY1h1ew2RlsL1eBeoYkKHV+EaX0aq96NXFDq/CNL6NVe9GlpbzkdIdTcMxLiIiKJCh1fhGl9GqvejVvMNinT4e51XDMLZWQzNPPd5YRbzdoUlMgE34HSG4va3ESiVF0N7zi+9N+q5WiouhvecX3pv1XLofabMaGR7YyPtLaIiGJImkvdUPpkXuuVtRNJe6ofTIvdcraZ+wvnrDXtN5aQiIhiQiIqUKHpt3hV/hOVxQ9Nu8Kv8Jyah91cxrDq9hsjLYXq8C9QxIUOr8I0vo1V70auKHV+EaX0aq96NLS3nI6Q6m4ZiXEREUScLo9QCnxiqja6Rw4qw3e4ucS5zCSSV9Y5pDViprYoHQsbBAyW7m3dYC5aNe++08y6qLBYm1D6gA8K9gY43NsosR2uzxQtWfBad08xd9LUQljxmN3RtsDYX1WuNY519AdIRnxML/SB5i37mM0WC4VNtpnPYTpTVOnoeGMJjq43lrGNILCwdInXf/fmV7Q3vOL7036jlli0YgYaYhrr04cIu2OoO2316/WsWhvecX3pv1HLmvUpuhKC20f8AVuVp7SR1YBjff7S2iIsM1yJpL3VD6ZF7rlbUTSXuqL0yL3XK2mfsL56w17TeWkIiIYkIiKlCh6bd4Vf4TlcUPTbvCr/CcmofdXMaw6vYbIy2F6vAvUMSFDq/CNL6NVe9Grih1fhGl9GqvejS0t5yOkOpuGYlxERFEhQ6vwjS+jVXvRq4odX4RpfRqr3o0tLecjpDqbhmJbKi6G95xfem/VcrRUXQ3vOL7036jl6PtNmNDI9sZH2ltEUrGcc4Etjibw0778HEDb/s8+Kwc59V0aqWNhOmYKLmaWl9cyI0Ze61qpjrAEuyta65DQCSBcbBvWXlpS9OXqZflrNg+B8E50s7uGqHjtn7A0dCMeKwe07Sq6dmpgBSCbd4NvYwlV7lt1/7jIfLSl6cvUy/LTlpS9OXqZflq4i4vS8J9R8Tuz8R6fuQ+WlL05epl+WnLSl6cvUy/LVxFXpeE+o+JWfiPT9yHy0penL1Mvy1I0s0qp5aOpYx0hc6NwF4pAL/AGlgA9ZXZqHpt3hV/hOTUDS61fpO8d/5yh1Q+Bto3Hu/c8GmlL05epl+WveWlL05epl+WrYXqHFS8J9R8Tuz8R6fuQuWlL05epl+WtOlxmKrxCHgHOfwdPPnuxzcud0eW+Zo22PsW3iOMPlkdT0VjIPpZTrjhB96S2xvtW/hODspWEMu5zjd73G8j3Ha5x5/8Jv8aKTY3I2bePHZ6Q/rdrXFh+P3N9F8skDr2INjY2Ow8y+ljmmFCq3jshTG4txaq17u6jV1fmeK6MyOxZkQLxBLmlIBOUNuDKy3M57W3H9QWvolNXZsTWsDM3SHKgWF9on6XdRdDe84vvTfqOVq2pcNgeMvfAympS1jwZeFmdbJEDI46ge6kI2N2DaVzSpl6bAcR7zqo4VwTwPtOgxbG3B/F6UCSci5v9HE0+PIR/Zu0rYwbBG0wcSTLK+xlld3bz/po3NGoLzCaOGlZljc0km73OcC97jtc528lb3G2dNntC5Y2GFBs1/uE9UXOJjt0mVFi42zps9oTjbOmz2hDhPCLiEyosXG2dNntCcbZ02e0KwnhLEJlRYuNs6bPaE42zps9oVhPCWITKoem3eFX+E5V+Ns6bPaFE00qGmgqwHNJ4J2q4TUFPWrs7xrDqkYGyMvgrnqnEZK17oqRxjiaSJakc42sh5387tg+1YzK/E9TC6Kk8Z4u2SfzM3ti53bXbtWtdDTUzYmtZG1rGtADWgWAA3AL2wpb+1pn+fxPLmpu3azFh2Gx00bY4mhjR7STtJO8neSuF0+rKl7pW0sz3MjA4VkbcoZmIDWmQG7nknuRuXTYnib5pDTUhs4W4aba2IHcOeUjYN20qlh2Fx08YjjHajWb63OJ1lzjvcTruko1OocVWFzwOp9vXPionWrgXYOM19GcIFJTRReMG3eed7tbjf7T/ZVERZXYuxY7zHVQoAEL5MYuDYXAIB32Nri/qHsC+kXM6hSTonRm5NLTG5JJMbb3PqVZcdpnR4k/NxSRnB9FnaTf+x2+oj1rR0dS74Q+G/eTaDWIVcRW8tDROi8lperb8F7yRo/JaXq2/BQ9FqStFNGGSU8dr5myQv4UOv22Y8ILm+9VuLV/wBdR9S/5qVwysR1nMw1KkA4NJl5I0fktL1bfgpkMGFPqDTsipHyjNdoiBtl2guDbAjmvdW8NiqG5uMPgkGrLwbCy2297udfcuaq4mtxylDQ1t6SYkDVclz7n7fOqkSxYFzsBIseGcnAABCjeO6XeSVH5LS9W34JySo/JaXq2/BcxpFTcPiUsTpJWs4i5xax5bctJIuBuvY+pR8He5vYio4WV0k0zo35nktLBqDbcwAWhejuyBusN7fngT7QjVUNbB/fxnf8kaPyWl6tvwXvJGj8lperb8Fv1jXljhCWNf4peC5o+0Ajd51K4tX/AF1H1L/mrEru297eZmllUf66TLyTovJaXq2/Be8kqPyWl6tvwXMaZUVc6OIB8csnCAx8BG9kgsNbs/CEBtjrvzhW9E6auY3/AJ0kTxbULXlH3niwPsP2p2RhS6zrfK5vCVlL4MHnYToWtAAAsANnMvzfSfSid2IGKkEjskZjdwYzOBkIc5w3ZgGtAJ1aiv0lYaejZHfg2NZckmwtck3JPOSSUPR6yUmLMuLZsiVqbVAAptNbA6JsMDGsjdFquWuIL7naXuBN3E6ybrmdJIHx4jh7+FmIkncODzfy2hrRqDRzkkm67VTsRwNlRLTyvLw6B7nMsdRLgBr1bNSqNbDULN3g8x8yqU7oFXutJuk2PzU89JDAyJ7pzMO3JABYGkG43dsfYoB09q2xPlfFT5IKjgZ7E5nOvYlg3AAjaSuwxDAmTzU0zy8OgLywA9qc4AN9X9IU+bQeB8NRCXS5ZqgzONxcOJBsNXc6k9Gr0dVUOt+Pqb8ucGpTrEkqcvT5nRIiL582wiIqUIiKlC+TGL3sL8+/2r6RUp8mMXvYXta9tdl4IG6u1bq2atn2L7RU8tCIip7CIipQiIqUIiKlCIipQiIqUIiKlOLwXS2rkxeeiqYoIY20z5Y8ri6QtEojaXO2ds27rAarjfdb+kmn9Ph8rYZhUPkdC6RrIozIXNaSCBbf2pOuwsNq0ocOtpBJNm24a1mW3/lBve/9rLXxvDc2OUcua2WhqW5bc+bXe/n5typTbwf+KdFVzwQxGe87XGJ7o3Nie5gu6MPO17d+7ddY4Mdk7M8XZOZojFOXxjI8RvYI8ocGsa6Mds6xc5+e/i2XI6OYBkZoz29+Cmrj3O3P/wBtVredfsAaFSkvGtKKahLBVTMhLw7Le+vLa+wHpD2rJg2kEFa1zqWRszWuyuIvqNr21gbiFjxrAeNFh4xWU2UO+geGB2a3dXab2tq+0rJguD8Va5vD1NRmde87w9w1WsCANWpUpzn8Q9LKvDuBfTwwOhL4Wvkkcc2aWTLkbGP6RfMTbX5lT060nOG0b52MEsmeNkbCbNL5HZRc82u/qWh/FKg4ejjbmy/8ukN7X2P5rhbun+ACuoZo85ic3LIx4Fy18Jzg237LetUpy9b/ABMqKBmIxVrIJammZTOjMOZscnGTlF2uuRlc5t9eu+5eVn8TKjD24jFXsp5KimggljMOZsUgmcGZSHXIyve0X3i+xTsL0XONUWI1dVIGzVTWNaY2WbEKM3bYFxJzOaCdY2Jg2i3ZylxGqq5GtmqY2wNLGWZGKZwcHBpcb5nsaSLjZYc6pTqtF9KKo109DiDYOFbTxzsfDcMLXENc0hxJu1zgAd9idS2dFtJJamvxeCTJkppadsVhZ1pGOccxvr1gcyhfwxhkrZ6jEql7XzFjaVrWtysDYiC53dG5c5oO62sfZBr8SqcPxPEnUskIE88ReJIi+2RgAsRI3plUp+yoiKlCIipT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9229" name="Picture 1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82677" y="3872662"/>
            <a:ext cx="2081411" cy="21485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978538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572000"/>
          </a:xfrm>
        </p:spPr>
        <p:txBody>
          <a:bodyPr>
            <a:normAutofit/>
          </a:bodyPr>
          <a:lstStyle/>
          <a:p>
            <a:r>
              <a:rPr lang="cs-CZ" dirty="0" smtClean="0"/>
              <a:t>Odměrný válec</a:t>
            </a:r>
          </a:p>
          <a:p>
            <a:r>
              <a:rPr lang="cs-CZ" dirty="0" smtClean="0"/>
              <a:t>Pipeta</a:t>
            </a:r>
          </a:p>
          <a:p>
            <a:r>
              <a:rPr lang="cs-CZ" dirty="0" smtClean="0"/>
              <a:t>Injekční stříkačka</a:t>
            </a:r>
          </a:p>
          <a:p>
            <a:r>
              <a:rPr lang="cs-CZ" dirty="0" smtClean="0"/>
              <a:t>Kuchyňská odměrka</a:t>
            </a:r>
          </a:p>
          <a:p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P</a:t>
            </a:r>
            <a:r>
              <a:rPr lang="cs-CZ" dirty="0" smtClean="0"/>
              <a:t>řesné měření</a:t>
            </a:r>
            <a:endParaRPr lang="cs-CZ" dirty="0"/>
          </a:p>
        </p:txBody>
      </p:sp>
      <p:sp>
        <p:nvSpPr>
          <p:cNvPr id="9218" name="AutoShape 2" descr="data:image/jpeg;base64,/9j/4AAQSkZJRgABAQAAAQABAAD/2wCEAAkGBhQPERAUEBQQEBUWEhAZFRYXGSEZExoZExgcGBsYGhYcHicqIxkkGRIUHy8gIycpLi04FR8xNjQqNyYuLSkBCQoKDgwOGQ8PGiskHiUsKzQpLiw1MiwvMykuLTU1LjUuLSw1NCouLDUvLCw0KiwqKik0MCwsLCo2KS4tLSwtLP/AABEIAJ0AoAMBIgACEQEDEQH/xAAbAAEBAAMBAQEAAAAAAAAAAAAABQMEBgECB//EAEYQAAEDAgIEBg4IBgIDAAAAAAEAAgMEEQUSBiExQRMUFlFSkxUiMjQ1QlRhdIGRstHTM1NxcnOjs9IHI2KhscEkgmOSov/EABkBAQEBAQEBAAAAAAAAAAAAAAMABAIBBf/EADARAAIBAgMECQUAAwAAAAAAAAECAAMREnGxITFRoQQTMkFSgZHB0SIzYeHwI0LC/9oADAMBAAIRAxEAPwD9xREVKERFSha9fiDKeN0krgxrRrJ/wOcnmWLFcWjpY88hO0BrRre5x2Na3e48ym0GEyVEjaitABBvDBe7Iv6ndKXz7Bu50qILYm3a5Q2fbhXfI+LNmq3Ur588MD6mNrILlr3NcHHPKQbh2rU0bN+tXORlL9W7rH/uTSXuqH0yL3XK2mes4VcJsNu7OElJcTYtucicjKX6t3WP/cnIyl+rd1j/ANytoi6+r4j6xOpp+ESJyMpfq3dY/wDcnIyl+rd1j/3K2iuvq+I+supp+ESJyMpfq3dY/wDcnIyl+rd1j/3K2iuvq+I+supp+ESJyMpfq3dY/wDcnIyl+rd1j/3K2pWM45wJbHE3hp3j+XGObpvPisG8+xdLVrMbBj6zxqdJRcgSTjGDUVK0Zonve42jjbI8yPdzNGb2nYFp6P4O+lrYi85TLBO4xNc50bA10Ya0FxNz2xu72LoMHwPg3Gad3DVDx2z/ABWjoRjcwe07SsVX4RpfRqr3o04rGxS5Ow3J9oJpC4a1totLiIiwTZCItSTFI2zMgJ/mOY94HmaQD/n/AOTzL0AndPCQN821OxjGm0wbqMkjzaOJvdvPmG4De46gqJXFYHg08+arFTkklLxria8tax7mhjSTqbqvYJqSKQWY7BzMOozCyr3y3hWCuz8YqyJJyCGgfRwtPiR+fndtP2K0oPYis8t/IZ8U7EVnlv5DPip/qNyw5/E8X6RYKeU+9Je6ofTIvdcra4zHcMqmmkz1ee9VGG/yWDKbOs7Ude/V51V7EVnlv5DPiu3QYF+od/HjlOVY4m2Hlwl5FB7EVnlv5DPinYis8t/IZ8UOAeIc/iLjPA8peRQexFZ5b+Qz4p2IrPLfyGfFWAeIc/iWM8Dyl5FB7EVnlv5DPip+PwVlPTTyiszZI3G3AsF/XuXS0gzBQw25/E5apYEkHlKmLY27PxekAknIBcT9HE0+PIf8NGs/YtjB8EbTBxuZZX2Msru7ef8ATRuaNQWXCcJjpo8kYOskucdb3uO1znb3FbqmcAYU3a/3CSqScTb9IUOr8I0vo1V70auKHV+EaX0aq96NeUt5yOk9qbhmJcRERRIX5pimH1jsUZUNaLjO6OMu7YxQkNcOYFweSBffrX6WodX4RpfRqr3o1r6LWNJmIA2g75n6RTDgXPeJbB1KLob3nF96b9VytFRdDe84vvTfquRD7TZjQxD2xkfaW0REMSRNJe6ofTIvdcraiaS91Q+mRe65W0z9hfPWGvaby0hERDEhERUoUPTbvCr/AAnK4oem3eFX+E5NQ+6uY1h1ew2RlsL1eBeoYkKHV+EaX0aq96NXFDq/CNL6NVe9GlpbzkdIdTcMxLiIiKJCh1fhGl9GqvejVvMNinT4e51XDMLZWQzNPPd5YRbzdoUlMgE34HSG4va3ESiVF0N7zi+9N+q5WiouhvecX3pv1XLofabMaGR7YyPtLaIiGJImkvdUPpkXuuVtRNJe6ofTIvdcraZ+wvnrDXtN5aQiIhiQiIqUKHpt3hV/hOVxQ9Nu8Kv8Jyah91cxrDq9hsjLYXq8C9QxIUOr8I0vo1V70auKHV+EaX0aq96NLS3nI6Q6m4ZiXEREUScLo9QCnxiqja6Rw4qw3e4ucS5zCSSV9Y5pDViprYoHQsbBAyW7m3dYC5aNe++08y6qLBYm1D6gA8K9gY43NsosR2uzxQtWfBad08xd9LUQljxmN3RtsDYX1WuNY519AdIRnxML/SB5i37mM0WC4VNtpnPYTpTVOnoeGMJjq43lrGNILCwdInXf/fmV7Q3vOL7036jlli0YgYaYhrr04cIu2OoO2316/WsWhvecX3pv1HLmvUpuhKC20f8AVuVp7SR1YBjff7S2iIsM1yJpL3VD6ZF7rlbUTSXuqL0yL3XK2mfsL56w17TeWkIiIYkIiKlCh6bd4Vf4TlcUPTbvCr/CcmofdXMaw6vYbIy2F6vAvUMSFDq/CNL6NVe9Grih1fhGl9GqvejS0t5yOkOpuGYlxERFEhQ6vwjS+jVXvRq4odX4RpfRqr3o0tLecjpDqbhmJbKi6G95xfem/VcrRUXQ3vOL7036jl6PtNmNDI9sZH2ltEUrGcc4Etjibw0778HEDb/s8+Kwc59V0aqWNhOmYKLmaWl9cyI0Ze61qpjrAEuyta65DQCSBcbBvWXlpS9OXqZflrNg+B8E50s7uGqHjtn7A0dCMeKwe07Sq6dmpgBSCbd4NvYwlV7lt1/7jIfLSl6cvUy/LTlpS9OXqZflq4i4vS8J9R8Tuz8R6fuQ+WlL05epl+WnLSl6cvUy/LVxFXpeE+o+JWfiPT9yHy0penL1Mvy1I0s0qp5aOpYx0hc6NwF4pAL/AGlgA9ZXZqHpt3hV/hOTUDS61fpO8d/5yh1Q+Bto3Hu/c8GmlL05epl+WveWlL05epl+WrYXqHFS8J9R8Tuz8R6fuQuWlL05epl+WtOlxmKrxCHgHOfwdPPnuxzcud0eW+Zo22PsW3iOMPlkdT0VjIPpZTrjhB96S2xvtW/hODspWEMu5zjd73G8j3Ha5x5/8Jv8aKTY3I2bePHZ6Q/rdrXFh+P3N9F8skDr2INjY2Ow8y+ljmmFCq3jshTG4txaq17u6jV1fmeK6MyOxZkQLxBLmlIBOUNuDKy3M57W3H9QWvolNXZsTWsDM3SHKgWF9on6XdRdDe84vvTfqOVq2pcNgeMvfAympS1jwZeFmdbJEDI46ge6kI2N2DaVzSpl6bAcR7zqo4VwTwPtOgxbG3B/F6UCSci5v9HE0+PIR/Zu0rYwbBG0wcSTLK+xlld3bz/po3NGoLzCaOGlZljc0km73OcC97jtc528lb3G2dNntC5Y2GFBs1/uE9UXOJjt0mVFi42zps9oTjbOmz2hDhPCLiEyosXG2dNntCcbZ02e0KwnhLEJlRYuNs6bPaE42zps9oVhPCWITKoem3eFX+E5V+Ns6bPaFE00qGmgqwHNJ4J2q4TUFPWrs7xrDqkYGyMvgrnqnEZK17oqRxjiaSJakc42sh5387tg+1YzK/E9TC6Kk8Z4u2SfzM3ti53bXbtWtdDTUzYmtZG1rGtADWgWAA3AL2wpb+1pn+fxPLmpu3azFh2Gx00bY4mhjR7STtJO8neSuF0+rKl7pW0sz3MjA4VkbcoZmIDWmQG7nknuRuXTYnib5pDTUhs4W4aba2IHcOeUjYN20qlh2Fx08YjjHajWb63OJ1lzjvcTruko1OocVWFzwOp9vXPionWrgXYOM19GcIFJTRReMG3eed7tbjf7T/ZVERZXYuxY7zHVQoAEL5MYuDYXAIB32Nri/qHsC+kXM6hSTonRm5NLTG5JJMbb3PqVZcdpnR4k/NxSRnB9FnaTf+x2+oj1rR0dS74Q+G/eTaDWIVcRW8tDROi8lperb8F7yRo/JaXq2/BQ9FqStFNGGSU8dr5myQv4UOv22Y8ILm+9VuLV/wBdR9S/5qVwysR1nMw1KkA4NJl5I0fktL1bfgpkMGFPqDTsipHyjNdoiBtl2guDbAjmvdW8NiqG5uMPgkGrLwbCy2297udfcuaq4mtxylDQ1t6SYkDVclz7n7fOqkSxYFzsBIseGcnAABCjeO6XeSVH5LS9W34JySo/JaXq2/BcxpFTcPiUsTpJWs4i5xax5bctJIuBuvY+pR8He5vYio4WV0k0zo35nktLBqDbcwAWhejuyBusN7fngT7QjVUNbB/fxnf8kaPyWl6tvwXvJGj8lperb8Fv1jXljhCWNf4peC5o+0Ajd51K4tX/AF1H1L/mrEru297eZmllUf66TLyTovJaXq2/Be8kqPyWl6tvwXMaZUVc6OIB8csnCAx8BG9kgsNbs/CEBtjrvzhW9E6auY3/AJ0kTxbULXlH3niwPsP2p2RhS6zrfK5vCVlL4MHnYToWtAAAsANnMvzfSfSid2IGKkEjskZjdwYzOBkIc5w3ZgGtAJ1aiv0lYaejZHfg2NZckmwtck3JPOSSUPR6yUmLMuLZsiVqbVAAptNbA6JsMDGsjdFquWuIL7naXuBN3E6ybrmdJIHx4jh7+FmIkncODzfy2hrRqDRzkkm67VTsRwNlRLTyvLw6B7nMsdRLgBr1bNSqNbDULN3g8x8yqU7oFXutJuk2PzU89JDAyJ7pzMO3JABYGkG43dsfYoB09q2xPlfFT5IKjgZ7E5nOvYlg3AAjaSuwxDAmTzU0zy8OgLywA9qc4AN9X9IU+bQeB8NRCXS5ZqgzONxcOJBsNXc6k9Gr0dVUOt+Pqb8ucGpTrEkqcvT5nRIiL582wiIqUIiKlC+TGL3sL8+/2r6RUp8mMXvYXta9tdl4IG6u1bq2atn2L7RU8tCIip7CIipQiIqUIiKlCIipQiIqUIiKlOLwXS2rkxeeiqYoIY20z5Y8ri6QtEojaXO2ds27rAarjfdb+kmn9Ph8rYZhUPkdC6RrIozIXNaSCBbf2pOuwsNq0ocOtpBJNm24a1mW3/lBve/9rLXxvDc2OUcua2WhqW5bc+bXe/n5typTbwf+KdFVzwQxGe87XGJ7o3Nie5gu6MPO17d+7ddY4Mdk7M8XZOZojFOXxjI8RvYI8ocGsa6Mds6xc5+e/i2XI6OYBkZoz29+Cmrj3O3P/wBtVredfsAaFSkvGtKKahLBVTMhLw7Le+vLa+wHpD2rJg2kEFa1zqWRszWuyuIvqNr21gbiFjxrAeNFh4xWU2UO+geGB2a3dXab2tq+0rJguD8Va5vD1NRmde87w9w1WsCANWpUpzn8Q9LKvDuBfTwwOhL4Wvkkcc2aWTLkbGP6RfMTbX5lT060nOG0b52MEsmeNkbCbNL5HZRc82u/qWh/FKg4ejjbmy/8ukN7X2P5rhbun+ACuoZo85ic3LIx4Fy18Jzg237LetUpy9b/ABMqKBmIxVrIJammZTOjMOZscnGTlF2uuRlc5t9eu+5eVn8TKjD24jFXsp5KimggljMOZsUgmcGZSHXIyve0X3i+xTsL0XONUWI1dVIGzVTWNaY2WbEKM3bYFxJzOaCdY2Jg2i3ZylxGqq5GtmqY2wNLGWZGKZwcHBpcb5nsaSLjZYc6pTqtF9KKo109DiDYOFbTxzsfDcMLXENc0hxJu1zgAd9idS2dFtJJamvxeCTJkppadsVhZ1pGOccxvr1gcyhfwxhkrZ6jEql7XzFjaVrWtysDYiC53dG5c5oO62sfZBr8SqcPxPEnUskIE88ReJIi+2RgAsRI3plUp+yoiKlCIipT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220" name="AutoShape 4" descr="data:image/jpeg;base64,/9j/4AAQSkZJRgABAQAAAQABAAD/2wCEAAkGBhQPERAUEBQQEBUWEhAZFRYXGSEZExoZExgcGBsYGhYcHicqIxkkGRIUHy8gIycpLi04FR8xNjQqNyYuLSkBCQoKDgwOGQ8PGiskHiUsKzQpLiw1MiwvMykuLTU1LjUuLSw1NCouLDUvLCw0KiwqKik0MCwsLCo2KS4tLSwtLP/AABEIAJ0AoAMBIgACEQEDEQH/xAAbAAEBAAMBAQEAAAAAAAAAAAAABQMEBgECB//EAEYQAAEDAgIEBg4IBgIDAAAAAAEAAgMEEQUSBiExQRMUFlFSkxUiMjQ1QlRhdIGRstHTM1NxcnOjs9IHI2KhscEkgmOSov/EABkBAQEBAQEBAAAAAAAAAAAAAAMABAIBBf/EADARAAIBAgMECQUAAwAAAAAAAAECAAMREnGxITFRoQQTMkFSgZHB0SIzYeHwI0LC/9oADAMBAAIRAxEAPwD9xREVKERFSha9fiDKeN0krgxrRrJ/wOcnmWLFcWjpY88hO0BrRre5x2Na3e48ym0GEyVEjaitABBvDBe7Iv6ndKXz7Bu50qILYm3a5Q2fbhXfI+LNmq3Ur588MD6mNrILlr3NcHHPKQbh2rU0bN+tXORlL9W7rH/uTSXuqH0yL3XK2mes4VcJsNu7OElJcTYtucicjKX6t3WP/cnIyl+rd1j/ANytoi6+r4j6xOpp+ESJyMpfq3dY/wDcnIyl+rd1j/3K2iuvq+I+supp+ESJyMpfq3dY/wDcnIyl+rd1j/3K2iuvq+I+supp+ESJyMpfq3dY/wDcnIyl+rd1j/3K2pWM45wJbHE3hp3j+XGObpvPisG8+xdLVrMbBj6zxqdJRcgSTjGDUVK0Zonve42jjbI8yPdzNGb2nYFp6P4O+lrYi85TLBO4xNc50bA10Ya0FxNz2xu72LoMHwPg3Gad3DVDx2z/ABWjoRjcwe07SsVX4RpfRqr3o04rGxS5Ow3J9oJpC4a1totLiIiwTZCItSTFI2zMgJ/mOY94HmaQD/n/AOTzL0AndPCQN821OxjGm0wbqMkjzaOJvdvPmG4De46gqJXFYHg08+arFTkklLxria8tax7mhjSTqbqvYJqSKQWY7BzMOozCyr3y3hWCuz8YqyJJyCGgfRwtPiR+fndtP2K0oPYis8t/IZ8U7EVnlv5DPip/qNyw5/E8X6RYKeU+9Je6ofTIvdcra4zHcMqmmkz1ee9VGG/yWDKbOs7Ude/V51V7EVnlv5DPiu3QYF+od/HjlOVY4m2Hlwl5FB7EVnlv5DPinYis8t/IZ8UOAeIc/iLjPA8peRQexFZ5b+Qz4p2IrPLfyGfFWAeIc/iWM8Dyl5FB7EVnlv5DPip+PwVlPTTyiszZI3G3AsF/XuXS0gzBQw25/E5apYEkHlKmLY27PxekAknIBcT9HE0+PIf8NGs/YtjB8EbTBxuZZX2Msru7ef8ATRuaNQWXCcJjpo8kYOskucdb3uO1znb3FbqmcAYU3a/3CSqScTb9IUOr8I0vo1V70auKHV+EaX0aq96NeUt5yOk9qbhmJcRERRIX5pimH1jsUZUNaLjO6OMu7YxQkNcOYFweSBffrX6WodX4RpfRqr3o1r6LWNJmIA2g75n6RTDgXPeJbB1KLob3nF96b9VytFRdDe84vvTfquRD7TZjQxD2xkfaW0REMSRNJe6ofTIvdcraiaS91Q+mRe65W0z9hfPWGvaby0hERDEhERUoUPTbvCr/AAnK4oem3eFX+E5NQ+6uY1h1ew2RlsL1eBeoYkKHV+EaX0aq96NXFDq/CNL6NVe9GlpbzkdIdTcMxLiIiKJCh1fhGl9GqvejVvMNinT4e51XDMLZWQzNPPd5YRbzdoUlMgE34HSG4va3ESiVF0N7zi+9N+q5WiouhvecX3pv1XLofabMaGR7YyPtLaIiGJImkvdUPpkXuuVtRNJe6ofTIvdcraZ+wvnrDXtN5aQiIhiQiIqUKHpt3hV/hOVxQ9Nu8Kv8Jyah91cxrDq9hsjLYXq8C9QxIUOr8I0vo1V70auKHV+EaX0aq96NLS3nI6Q6m4ZiXEREUScLo9QCnxiqja6Rw4qw3e4ucS5zCSSV9Y5pDViprYoHQsbBAyW7m3dYC5aNe++08y6qLBYm1D6gA8K9gY43NsosR2uzxQtWfBad08xd9LUQljxmN3RtsDYX1WuNY519AdIRnxML/SB5i37mM0WC4VNtpnPYTpTVOnoeGMJjq43lrGNILCwdInXf/fmV7Q3vOL7036jlli0YgYaYhrr04cIu2OoO2316/WsWhvecX3pv1HLmvUpuhKC20f8AVuVp7SR1YBjff7S2iIsM1yJpL3VD6ZF7rlbUTSXuqL0yL3XK2mfsL56w17TeWkIiIYkIiKlCh6bd4Vf4TlcUPTbvCr/CcmofdXMaw6vYbIy2F6vAvUMSFDq/CNL6NVe9Grih1fhGl9GqvejS0t5yOkOpuGYlxERFEhQ6vwjS+jVXvRq4odX4RpfRqr3o0tLecjpDqbhmJbKi6G95xfem/VcrRUXQ3vOL7036jl6PtNmNDI9sZH2ltEUrGcc4Etjibw0778HEDb/s8+Kwc59V0aqWNhOmYKLmaWl9cyI0Ze61qpjrAEuyta65DQCSBcbBvWXlpS9OXqZflrNg+B8E50s7uGqHjtn7A0dCMeKwe07Sq6dmpgBSCbd4NvYwlV7lt1/7jIfLSl6cvUy/LTlpS9OXqZflq4i4vS8J9R8Tuz8R6fuQ+WlL05epl+WnLSl6cvUy/LVxFXpeE+o+JWfiPT9yHy0penL1Mvy1I0s0qp5aOpYx0hc6NwF4pAL/AGlgA9ZXZqHpt3hV/hOTUDS61fpO8d/5yh1Q+Bto3Hu/c8GmlL05epl+WveWlL05epl+WrYXqHFS8J9R8Tuz8R6fuQuWlL05epl+WtOlxmKrxCHgHOfwdPPnuxzcud0eW+Zo22PsW3iOMPlkdT0VjIPpZTrjhB96S2xvtW/hODspWEMu5zjd73G8j3Ha5x5/8Jv8aKTY3I2bePHZ6Q/rdrXFh+P3N9F8skDr2INjY2Ow8y+ljmmFCq3jshTG4txaq17u6jV1fmeK6MyOxZkQLxBLmlIBOUNuDKy3M57W3H9QWvolNXZsTWsDM3SHKgWF9on6XdRdDe84vvTfqOVq2pcNgeMvfAympS1jwZeFmdbJEDI46ge6kI2N2DaVzSpl6bAcR7zqo4VwTwPtOgxbG3B/F6UCSci5v9HE0+PIR/Zu0rYwbBG0wcSTLK+xlld3bz/po3NGoLzCaOGlZljc0km73OcC97jtc528lb3G2dNntC5Y2GFBs1/uE9UXOJjt0mVFi42zps9oTjbOmz2hDhPCLiEyosXG2dNntCcbZ02e0KwnhLEJlRYuNs6bPaE42zps9oVhPCWITKoem3eFX+E5V+Ns6bPaFE00qGmgqwHNJ4J2q4TUFPWrs7xrDqkYGyMvgrnqnEZK17oqRxjiaSJakc42sh5387tg+1YzK/E9TC6Kk8Z4u2SfzM3ti53bXbtWtdDTUzYmtZG1rGtADWgWAA3AL2wpb+1pn+fxPLmpu3azFh2Gx00bY4mhjR7STtJO8neSuF0+rKl7pW0sz3MjA4VkbcoZmIDWmQG7nknuRuXTYnib5pDTUhs4W4aba2IHcOeUjYN20qlh2Fx08YjjHajWb63OJ1lzjvcTruko1OocVWFzwOp9vXPionWrgXYOM19GcIFJTRReMG3eed7tbjf7T/ZVERZXYuxY7zHVQoAEL5MYuDYXAIB32Nri/qHsC+kXM6hSTonRm5NLTG5JJMbb3PqVZcdpnR4k/NxSRnB9FnaTf+x2+oj1rR0dS74Q+G/eTaDWIVcRW8tDROi8lperb8F7yRo/JaXq2/BQ9FqStFNGGSU8dr5myQv4UOv22Y8ILm+9VuLV/wBdR9S/5qVwysR1nMw1KkA4NJl5I0fktL1bfgpkMGFPqDTsipHyjNdoiBtl2guDbAjmvdW8NiqG5uMPgkGrLwbCy2297udfcuaq4mtxylDQ1t6SYkDVclz7n7fOqkSxYFzsBIseGcnAABCjeO6XeSVH5LS9W34JySo/JaXq2/BcxpFTcPiUsTpJWs4i5xax5bctJIuBuvY+pR8He5vYio4WV0k0zo35nktLBqDbcwAWhejuyBusN7fngT7QjVUNbB/fxnf8kaPyWl6tvwXvJGj8lperb8Fv1jXljhCWNf4peC5o+0Ajd51K4tX/AF1H1L/mrEru297eZmllUf66TLyTovJaXq2/Be8kqPyWl6tvwXMaZUVc6OIB8csnCAx8BG9kgsNbs/CEBtjrvzhW9E6auY3/AJ0kTxbULXlH3niwPsP2p2RhS6zrfK5vCVlL4MHnYToWtAAAsANnMvzfSfSid2IGKkEjskZjdwYzOBkIc5w3ZgGtAJ1aiv0lYaejZHfg2NZckmwtck3JPOSSUPR6yUmLMuLZsiVqbVAAptNbA6JsMDGsjdFquWuIL7naXuBN3E6ybrmdJIHx4jh7+FmIkncODzfy2hrRqDRzkkm67VTsRwNlRLTyvLw6B7nMsdRLgBr1bNSqNbDULN3g8x8yqU7oFXutJuk2PzU89JDAyJ7pzMO3JABYGkG43dsfYoB09q2xPlfFT5IKjgZ7E5nOvYlg3AAjaSuwxDAmTzU0zy8OgLywA9qc4AN9X9IU+bQeB8NRCXS5ZqgzONxcOJBsNXc6k9Gr0dVUOt+Pqb8ucGpTrEkqcvT5nRIiL582wiIqUIiKlC+TGL3sL8+/2r6RUp8mMXvYXta9tdl4IG6u1bq2atn2L7RU8tCIip7CIipQiIqUIiKlCIipQiIqUIiKlOLwXS2rkxeeiqYoIY20z5Y8ri6QtEojaXO2ds27rAarjfdb+kmn9Ph8rYZhUPkdC6RrIozIXNaSCBbf2pOuwsNq0ocOtpBJNm24a1mW3/lBve/9rLXxvDc2OUcua2WhqW5bc+bXe/n5typTbwf+KdFVzwQxGe87XGJ7o3Nie5gu6MPO17d+7ddY4Mdk7M8XZOZojFOXxjI8RvYI8ocGsa6Mds6xc5+e/i2XI6OYBkZoz29+Cmrj3O3P/wBtVredfsAaFSkvGtKKahLBVTMhLw7Le+vLa+wHpD2rJg2kEFa1zqWRszWuyuIvqNr21gbiFjxrAeNFh4xWU2UO+geGB2a3dXab2tq+0rJguD8Va5vD1NRmde87w9w1WsCANWpUpzn8Q9LKvDuBfTwwOhL4Wvkkcc2aWTLkbGP6RfMTbX5lT060nOG0b52MEsmeNkbCbNL5HZRc82u/qWh/FKg4ejjbmy/8ukN7X2P5rhbun+ACuoZo85ic3LIx4Fy18Jzg237LetUpy9b/ABMqKBmIxVrIJammZTOjMOZscnGTlF2uuRlc5t9eu+5eVn8TKjD24jFXsp5KimggljMOZsUgmcGZSHXIyve0X3i+xTsL0XONUWI1dVIGzVTWNaY2WbEKM3bYFxJzOaCdY2Jg2i3ZylxGqq5GtmqY2wNLGWZGKZwcHBpcb5nsaSLjZYc6pTqtF9KKo109DiDYOFbTxzsfDcMLXENc0hxJu1zgAd9idS2dFtJJamvxeCTJkppadsVhZ1pGOccxvr1gcyhfwxhkrZ6jEql7XzFjaVrWtysDYiC53dG5c5oO62sfZBr8SqcPxPEnUskIE88ReJIi+2RgAsRI3plUp+yoiKlCIipT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222" name="AutoShape 6" descr="data:image/jpeg;base64,/9j/4AAQSkZJRgABAQAAAQABAAD/2wCEAAkGBhQPERAUEBQQEBUWEhAZFRYXGSEZExoZExgcGBsYGhYcHicqIxkkGRIUHy8gIycpLi04FR8xNjQqNyYuLSkBCQoKDgwOGQ8PGiskHiUsKzQpLiw1MiwvMykuLTU1LjUuLSw1NCouLDUvLCw0KiwqKik0MCwsLCo2KS4tLSwtLP/AABEIAJ0AoAMBIgACEQEDEQH/xAAbAAEBAAMBAQEAAAAAAAAAAAAABQMEBgECB//EAEYQAAEDAgIEBg4IBgIDAAAAAAEAAgMEEQUSBiExQRMUFlFSkxUiMjQ1QlRhdIGRstHTM1NxcnOjs9IHI2KhscEkgmOSov/EABkBAQEBAQEBAAAAAAAAAAAAAAMABAIBBf/EADARAAIBAgMECQUAAwAAAAAAAAECAAMREnGxITFRoQQTMkFSgZHB0SIzYeHwI0LC/9oADAMBAAIRAxEAPwD9xREVKERFSha9fiDKeN0krgxrRrJ/wOcnmWLFcWjpY88hO0BrRre5x2Na3e48ym0GEyVEjaitABBvDBe7Iv6ndKXz7Bu50qILYm3a5Q2fbhXfI+LNmq3Ur588MD6mNrILlr3NcHHPKQbh2rU0bN+tXORlL9W7rH/uTSXuqH0yL3XK2mes4VcJsNu7OElJcTYtucicjKX6t3WP/cnIyl+rd1j/ANytoi6+r4j6xOpp+ESJyMpfq3dY/wDcnIyl+rd1j/3K2iuvq+I+supp+ESJyMpfq3dY/wDcnIyl+rd1j/3K2iuvq+I+supp+ESJyMpfq3dY/wDcnIyl+rd1j/3K2pWM45wJbHE3hp3j+XGObpvPisG8+xdLVrMbBj6zxqdJRcgSTjGDUVK0Zonve42jjbI8yPdzNGb2nYFp6P4O+lrYi85TLBO4xNc50bA10Ya0FxNz2xu72LoMHwPg3Gad3DVDx2z/ABWjoRjcwe07SsVX4RpfRqr3o04rGxS5Ow3J9oJpC4a1totLiIiwTZCItSTFI2zMgJ/mOY94HmaQD/n/AOTzL0AndPCQN821OxjGm0wbqMkjzaOJvdvPmG4De46gqJXFYHg08+arFTkklLxria8tax7mhjSTqbqvYJqSKQWY7BzMOozCyr3y3hWCuz8YqyJJyCGgfRwtPiR+fndtP2K0oPYis8t/IZ8U7EVnlv5DPip/qNyw5/E8X6RYKeU+9Je6ofTIvdcra4zHcMqmmkz1ee9VGG/yWDKbOs7Ude/V51V7EVnlv5DPiu3QYF+od/HjlOVY4m2Hlwl5FB7EVnlv5DPinYis8t/IZ8UOAeIc/iLjPA8peRQexFZ5b+Qz4p2IrPLfyGfFWAeIc/iWM8Dyl5FB7EVnlv5DPip+PwVlPTTyiszZI3G3AsF/XuXS0gzBQw25/E5apYEkHlKmLY27PxekAknIBcT9HE0+PIf8NGs/YtjB8EbTBxuZZX2Msru7ef8ATRuaNQWXCcJjpo8kYOskucdb3uO1znb3FbqmcAYU3a/3CSqScTb9IUOr8I0vo1V70auKHV+EaX0aq96NeUt5yOk9qbhmJcRERRIX5pimH1jsUZUNaLjO6OMu7YxQkNcOYFweSBffrX6WodX4RpfRqr3o1r6LWNJmIA2g75n6RTDgXPeJbB1KLob3nF96b9VytFRdDe84vvTfquRD7TZjQxD2xkfaW0REMSRNJe6ofTIvdcraiaS91Q+mRe65W0z9hfPWGvaby0hERDEhERUoUPTbvCr/AAnK4oem3eFX+E5NQ+6uY1h1ew2RlsL1eBeoYkKHV+EaX0aq96NXFDq/CNL6NVe9GlpbzkdIdTcMxLiIiKJCh1fhGl9GqvejVvMNinT4e51XDMLZWQzNPPd5YRbzdoUlMgE34HSG4va3ESiVF0N7zi+9N+q5WiouhvecX3pv1XLofabMaGR7YyPtLaIiGJImkvdUPpkXuuVtRNJe6ofTIvdcraZ+wvnrDXtN5aQiIhiQiIqUKHpt3hV/hOVxQ9Nu8Kv8Jyah91cxrDq9hsjLYXq8C9QxIUOr8I0vo1V70auKHV+EaX0aq96NLS3nI6Q6m4ZiXEREUScLo9QCnxiqja6Rw4qw3e4ucS5zCSSV9Y5pDViprYoHQsbBAyW7m3dYC5aNe++08y6qLBYm1D6gA8K9gY43NsosR2uzxQtWfBad08xd9LUQljxmN3RtsDYX1WuNY519AdIRnxML/SB5i37mM0WC4VNtpnPYTpTVOnoeGMJjq43lrGNILCwdInXf/fmV7Q3vOL7036jlli0YgYaYhrr04cIu2OoO2316/WsWhvecX3pv1HLmvUpuhKC20f8AVuVp7SR1YBjff7S2iIsM1yJpL3VD6ZF7rlbUTSXuqL0yL3XK2mfsL56w17TeWkIiIYkIiKlCh6bd4Vf4TlcUPTbvCr/CcmofdXMaw6vYbIy2F6vAvUMSFDq/CNL6NVe9Grih1fhGl9GqvejS0t5yOkOpuGYlxERFEhQ6vwjS+jVXvRq4odX4RpfRqr3o0tLecjpDqbhmJbKi6G95xfem/VcrRUXQ3vOL7036jl6PtNmNDI9sZH2ltEUrGcc4Etjibw0778HEDb/s8+Kwc59V0aqWNhOmYKLmaWl9cyI0Ze61qpjrAEuyta65DQCSBcbBvWXlpS9OXqZflrNg+B8E50s7uGqHjtn7A0dCMeKwe07Sq6dmpgBSCbd4NvYwlV7lt1/7jIfLSl6cvUy/LTlpS9OXqZflq4i4vS8J9R8Tuz8R6fuQ+WlL05epl+WnLSl6cvUy/LVxFXpeE+o+JWfiPT9yHy0penL1Mvy1I0s0qp5aOpYx0hc6NwF4pAL/AGlgA9ZXZqHpt3hV/hOTUDS61fpO8d/5yh1Q+Bto3Hu/c8GmlL05epl+WveWlL05epl+WrYXqHFS8J9R8Tuz8R6fuQuWlL05epl+WtOlxmKrxCHgHOfwdPPnuxzcud0eW+Zo22PsW3iOMPlkdT0VjIPpZTrjhB96S2xvtW/hODspWEMu5zjd73G8j3Ha5x5/8Jv8aKTY3I2bePHZ6Q/rdrXFh+P3N9F8skDr2INjY2Ow8y+ljmmFCq3jshTG4txaq17u6jV1fmeK6MyOxZkQLxBLmlIBOUNuDKy3M57W3H9QWvolNXZsTWsDM3SHKgWF9on6XdRdDe84vvTfqOVq2pcNgeMvfAympS1jwZeFmdbJEDI46ge6kI2N2DaVzSpl6bAcR7zqo4VwTwPtOgxbG3B/F6UCSci5v9HE0+PIR/Zu0rYwbBG0wcSTLK+xlld3bz/po3NGoLzCaOGlZljc0km73OcC97jtc528lb3G2dNntC5Y2GFBs1/uE9UXOJjt0mVFi42zps9oTjbOmz2hDhPCLiEyosXG2dNntCcbZ02e0KwnhLEJlRYuNs6bPaE42zps9oVhPCWITKoem3eFX+E5V+Ns6bPaFE00qGmgqwHNJ4J2q4TUFPWrs7xrDqkYGyMvgrnqnEZK17oqRxjiaSJakc42sh5387tg+1YzK/E9TC6Kk8Z4u2SfzM3ti53bXbtWtdDTUzYmtZG1rGtADWgWAA3AL2wpb+1pn+fxPLmpu3azFh2Gx00bY4mhjR7STtJO8neSuF0+rKl7pW0sz3MjA4VkbcoZmIDWmQG7nknuRuXTYnib5pDTUhs4W4aba2IHcOeUjYN20qlh2Fx08YjjHajWb63OJ1lzjvcTruko1OocVWFzwOp9vXPionWrgXYOM19GcIFJTRReMG3eed7tbjf7T/ZVERZXYuxY7zHVQoAEL5MYuDYXAIB32Nri/qHsC+kXM6hSTonRm5NLTG5JJMbb3PqVZcdpnR4k/NxSRnB9FnaTf+x2+oj1rR0dS74Q+G/eTaDWIVcRW8tDROi8lperb8F7yRo/JaXq2/BQ9FqStFNGGSU8dr5myQv4UOv22Y8ILm+9VuLV/wBdR9S/5qVwysR1nMw1KkA4NJl5I0fktL1bfgpkMGFPqDTsipHyjNdoiBtl2guDbAjmvdW8NiqG5uMPgkGrLwbCy2297udfcuaq4mtxylDQ1t6SYkDVclz7n7fOqkSxYFzsBIseGcnAABCjeO6XeSVH5LS9W34JySo/JaXq2/BcxpFTcPiUsTpJWs4i5xax5bctJIuBuvY+pR8He5vYio4WV0k0zo35nktLBqDbcwAWhejuyBusN7fngT7QjVUNbB/fxnf8kaPyWl6tvwXvJGj8lperb8Fv1jXljhCWNf4peC5o+0Ajd51K4tX/AF1H1L/mrEru297eZmllUf66TLyTovJaXq2/Be8kqPyWl6tvwXMaZUVc6OIB8csnCAx8BG9kgsNbs/CEBtjrvzhW9E6auY3/AJ0kTxbULXlH3niwPsP2p2RhS6zrfK5vCVlL4MHnYToWtAAAsANnMvzfSfSid2IGKkEjskZjdwYzOBkIc5w3ZgGtAJ1aiv0lYaejZHfg2NZckmwtck3JPOSSUPR6yUmLMuLZsiVqbVAAptNbA6JsMDGsjdFquWuIL7naXuBN3E6ybrmdJIHx4jh7+FmIkncODzfy2hrRqDRzkkm67VTsRwNlRLTyvLw6B7nMsdRLgBr1bNSqNbDULN3g8x8yqU7oFXutJuk2PzU89JDAyJ7pzMO3JABYGkG43dsfYoB09q2xPlfFT5IKjgZ7E5nOvYlg3AAjaSuwxDAmTzU0zy8OgLywA9qc4AN9X9IU+bQeB8NRCXS5ZqgzONxcOJBsNXc6k9Gr0dVUOt+Pqb8ucGpTrEkqcvT5nRIiL582wiIqUIiKlC+TGL3sL8+/2r6RUp8mMXvYXta9tdl4IG6u1bq2atn2L7RU8tCIip7CIipQiIqUIiKlCIipQiIqUIiKlOLwXS2rkxeeiqYoIY20z5Y8ri6QtEojaXO2ds27rAarjfdb+kmn9Ph8rYZhUPkdC6RrIozIXNaSCBbf2pOuwsNq0ocOtpBJNm24a1mW3/lBve/9rLXxvDc2OUcua2WhqW5bc+bXe/n5typTbwf+KdFVzwQxGe87XGJ7o3Nie5gu6MPO17d+7ddY4Mdk7M8XZOZojFOXxjI8RvYI8ocGsa6Mds6xc5+e/i2XI6OYBkZoz29+Cmrj3O3P/wBtVredfsAaFSkvGtKKahLBVTMhLw7Le+vLa+wHpD2rJg2kEFa1zqWRszWuyuIvqNr21gbiFjxrAeNFh4xWU2UO+geGB2a3dXab2tq+0rJguD8Va5vD1NRmde87w9w1WsCANWpUpzn8Q9LKvDuBfTwwOhL4Wvkkcc2aWTLkbGP6RfMTbX5lT060nOG0b52MEsmeNkbCbNL5HZRc82u/qWh/FKg4ejjbmy/8ukN7X2P5rhbun+ACuoZo85ic3LIx4Fy18Jzg237LetUpy9b/ABMqKBmIxVrIJammZTOjMOZscnGTlF2uuRlc5t9eu+5eVn8TKjD24jFXsp5KimggljMOZsUgmcGZSHXIyve0X3i+xTsL0XONUWI1dVIGzVTWNaY2WbEKM3bYFxJzOaCdY2Jg2i3ZylxGqq5GtmqY2wNLGWZGKZwcHBpcb5nsaSLjZYc6pTqtF9KKo109DiDYOFbTxzsfDcMLXENc0hxJu1zgAd9idS2dFtJJamvxeCTJkppadsVhZ1pGOccxvr1gcyhfwxhkrZ6jEql7XzFjaVrWtysDYiC53dG5c5oO62sfZBr8SqcPxPEnUskIE88ReJIi+2RgAsRI3plUp+yoiKlCIipT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224" name="AutoShape 8" descr="data:image/jpeg;base64,/9j/4AAQSkZJRgABAQAAAQABAAD/2wCEAAkGBhQPERAUEBQQEBUWEhAZFRYXGSEZExoZExgcGBsYGhYcHicqIxkkGRIUHy8gIycpLi04FR8xNjQqNyYuLSkBCQoKDgwOGQ8PGiskHiUsKzQpLiw1MiwvMykuLTU1LjUuLSw1NCouLDUvLCw0KiwqKik0MCwsLCo2KS4tLSwtLP/AABEIAJ0AoAMBIgACEQEDEQH/xAAbAAEBAAMBAQEAAAAAAAAAAAAABQMEBgECB//EAEYQAAEDAgIEBg4IBgIDAAAAAAEAAgMEEQUSBiExQRMUFlFSkxUiMjQ1QlRhdIGRstHTM1NxcnOjs9IHI2KhscEkgmOSov/EABkBAQEBAQEBAAAAAAAAAAAAAAMABAIBBf/EADARAAIBAgMECQUAAwAAAAAAAAECAAMREnGxITFRoQQTMkFSgZHB0SIzYeHwI0LC/9oADAMBAAIRAxEAPwD9xREVKERFSha9fiDKeN0krgxrRrJ/wOcnmWLFcWjpY88hO0BrRre5x2Na3e48ym0GEyVEjaitABBvDBe7Iv6ndKXz7Bu50qILYm3a5Q2fbhXfI+LNmq3Ur588MD6mNrILlr3NcHHPKQbh2rU0bN+tXORlL9W7rH/uTSXuqH0yL3XK2mes4VcJsNu7OElJcTYtucicjKX6t3WP/cnIyl+rd1j/ANytoi6+r4j6xOpp+ESJyMpfq3dY/wDcnIyl+rd1j/3K2iuvq+I+supp+ESJyMpfq3dY/wDcnIyl+rd1j/3K2iuvq+I+supp+ESJyMpfq3dY/wDcnIyl+rd1j/3K2pWM45wJbHE3hp3j+XGObpvPisG8+xdLVrMbBj6zxqdJRcgSTjGDUVK0Zonve42jjbI8yPdzNGb2nYFp6P4O+lrYi85TLBO4xNc50bA10Ya0FxNz2xu72LoMHwPg3Gad3DVDx2z/ABWjoRjcwe07SsVX4RpfRqr3o04rGxS5Ow3J9oJpC4a1totLiIiwTZCItSTFI2zMgJ/mOY94HmaQD/n/AOTzL0AndPCQN821OxjGm0wbqMkjzaOJvdvPmG4De46gqJXFYHg08+arFTkklLxria8tax7mhjSTqbqvYJqSKQWY7BzMOozCyr3y3hWCuz8YqyJJyCGgfRwtPiR+fndtP2K0oPYis8t/IZ8U7EVnlv5DPip/qNyw5/E8X6RYKeU+9Je6ofTIvdcra4zHcMqmmkz1ee9VGG/yWDKbOs7Ude/V51V7EVnlv5DPiu3QYF+od/HjlOVY4m2Hlwl5FB7EVnlv5DPinYis8t/IZ8UOAeIc/iLjPA8peRQexFZ5b+Qz4p2IrPLfyGfFWAeIc/iWM8Dyl5FB7EVnlv5DPip+PwVlPTTyiszZI3G3AsF/XuXS0gzBQw25/E5apYEkHlKmLY27PxekAknIBcT9HE0+PIf8NGs/YtjB8EbTBxuZZX2Msru7ef8ATRuaNQWXCcJjpo8kYOskucdb3uO1znb3FbqmcAYU3a/3CSqScTb9IUOr8I0vo1V70auKHV+EaX0aq96NeUt5yOk9qbhmJcRERRIX5pimH1jsUZUNaLjO6OMu7YxQkNcOYFweSBffrX6WodX4RpfRqr3o1r6LWNJmIA2g75n6RTDgXPeJbB1KLob3nF96b9VytFRdDe84vvTfquRD7TZjQxD2xkfaW0REMSRNJe6ofTIvdcraiaS91Q+mRe65W0z9hfPWGvaby0hERDEhERUoUPTbvCr/AAnK4oem3eFX+E5NQ+6uY1h1ew2RlsL1eBeoYkKHV+EaX0aq96NXFDq/CNL6NVe9GlpbzkdIdTcMxLiIiKJCh1fhGl9GqvejVvMNinT4e51XDMLZWQzNPPd5YRbzdoUlMgE34HSG4va3ESiVF0N7zi+9N+q5WiouhvecX3pv1XLofabMaGR7YyPtLaIiGJImkvdUPpkXuuVtRNJe6ofTIvdcraZ+wvnrDXtN5aQiIhiQiIqUKHpt3hV/hOVxQ9Nu8Kv8Jyah91cxrDq9hsjLYXq8C9QxIUOr8I0vo1V70auKHV+EaX0aq96NLS3nI6Q6m4ZiXEREUScLo9QCnxiqja6Rw4qw3e4ucS5zCSSV9Y5pDViprYoHQsbBAyW7m3dYC5aNe++08y6qLBYm1D6gA8K9gY43NsosR2uzxQtWfBad08xd9LUQljxmN3RtsDYX1WuNY519AdIRnxML/SB5i37mM0WC4VNtpnPYTpTVOnoeGMJjq43lrGNILCwdInXf/fmV7Q3vOL7036jlli0YgYaYhrr04cIu2OoO2316/WsWhvecX3pv1HLmvUpuhKC20f8AVuVp7SR1YBjff7S2iIsM1yJpL3VD6ZF7rlbUTSXuqL0yL3XK2mfsL56w17TeWkIiIYkIiKlCh6bd4Vf4TlcUPTbvCr/CcmofdXMaw6vYbIy2F6vAvUMSFDq/CNL6NVe9Grih1fhGl9GqvejS0t5yOkOpuGYlxERFEhQ6vwjS+jVXvRq4odX4RpfRqr3o0tLecjpDqbhmJbKi6G95xfem/VcrRUXQ3vOL7036jl6PtNmNDI9sZH2ltEUrGcc4Etjibw0778HEDb/s8+Kwc59V0aqWNhOmYKLmaWl9cyI0Ze61qpjrAEuyta65DQCSBcbBvWXlpS9OXqZflrNg+B8E50s7uGqHjtn7A0dCMeKwe07Sq6dmpgBSCbd4NvYwlV7lt1/7jIfLSl6cvUy/LTlpS9OXqZflq4i4vS8J9R8Tuz8R6fuQ+WlL05epl+WnLSl6cvUy/LVxFXpeE+o+JWfiPT9yHy0penL1Mvy1I0s0qp5aOpYx0hc6NwF4pAL/AGlgA9ZXZqHpt3hV/hOTUDS61fpO8d/5yh1Q+Bto3Hu/c8GmlL05epl+WveWlL05epl+WrYXqHFS8J9R8Tuz8R6fuQuWlL05epl+WtOlxmKrxCHgHOfwdPPnuxzcud0eW+Zo22PsW3iOMPlkdT0VjIPpZTrjhB96S2xvtW/hODspWEMu5zjd73G8j3Ha5x5/8Jv8aKTY3I2bePHZ6Q/rdrXFh+P3N9F8skDr2INjY2Ow8y+ljmmFCq3jshTG4txaq17u6jV1fmeK6MyOxZkQLxBLmlIBOUNuDKy3M57W3H9QWvolNXZsTWsDM3SHKgWF9on6XdRdDe84vvTfqOVq2pcNgeMvfAympS1jwZeFmdbJEDI46ge6kI2N2DaVzSpl6bAcR7zqo4VwTwPtOgxbG3B/F6UCSci5v9HE0+PIR/Zu0rYwbBG0wcSTLK+xlld3bz/po3NGoLzCaOGlZljc0km73OcC97jtc528lb3G2dNntC5Y2GFBs1/uE9UXOJjt0mVFi42zps9oTjbOmz2hDhPCLiEyosXG2dNntCcbZ02e0KwnhLEJlRYuNs6bPaE42zps9oVhPCWITKoem3eFX+E5V+Ns6bPaFE00qGmgqwHNJ4J2q4TUFPWrs7xrDqkYGyMvgrnqnEZK17oqRxjiaSJakc42sh5387tg+1YzK/E9TC6Kk8Z4u2SfzM3ti53bXbtWtdDTUzYmtZG1rGtADWgWAA3AL2wpb+1pn+fxPLmpu3azFh2Gx00bY4mhjR7STtJO8neSuF0+rKl7pW0sz3MjA4VkbcoZmIDWmQG7nknuRuXTYnib5pDTUhs4W4aba2IHcOeUjYN20qlh2Fx08YjjHajWb63OJ1lzjvcTruko1OocVWFzwOp9vXPionWrgXYOM19GcIFJTRReMG3eed7tbjf7T/ZVERZXYuxY7zHVQoAEL5MYuDYXAIB32Nri/qHsC+kXM6hSTonRm5NLTG5JJMbb3PqVZcdpnR4k/NxSRnB9FnaTf+x2+oj1rR0dS74Q+G/eTaDWIVcRW8tDROi8lperb8F7yRo/JaXq2/BQ9FqStFNGGSU8dr5myQv4UOv22Y8ILm+9VuLV/wBdR9S/5qVwysR1nMw1KkA4NJl5I0fktL1bfgpkMGFPqDTsipHyjNdoiBtl2guDbAjmvdW8NiqG5uMPgkGrLwbCy2297udfcuaq4mtxylDQ1t6SYkDVclz7n7fOqkSxYFzsBIseGcnAABCjeO6XeSVH5LS9W34JySo/JaXq2/BcxpFTcPiUsTpJWs4i5xax5bctJIuBuvY+pR8He5vYio4WV0k0zo35nktLBqDbcwAWhejuyBusN7fngT7QjVUNbB/fxnf8kaPyWl6tvwXvJGj8lperb8Fv1jXljhCWNf4peC5o+0Ajd51K4tX/AF1H1L/mrEru297eZmllUf66TLyTovJaXq2/Be8kqPyWl6tvwXMaZUVc6OIB8csnCAx8BG9kgsNbs/CEBtjrvzhW9E6auY3/AJ0kTxbULXlH3niwPsP2p2RhS6zrfK5vCVlL4MHnYToWtAAAsANnMvzfSfSid2IGKkEjskZjdwYzOBkIc5w3ZgGtAJ1aiv0lYaejZHfg2NZckmwtck3JPOSSUPR6yUmLMuLZsiVqbVAAptNbA6JsMDGsjdFquWuIL7naXuBN3E6ybrmdJIHx4jh7+FmIkncODzfy2hrRqDRzkkm67VTsRwNlRLTyvLw6B7nMsdRLgBr1bNSqNbDULN3g8x8yqU7oFXutJuk2PzU89JDAyJ7pzMO3JABYGkG43dsfYoB09q2xPlfFT5IKjgZ7E5nOvYlg3AAjaSuwxDAmTzU0zy8OgLywA9qc4AN9X9IU+bQeB8NRCXS5ZqgzONxcOJBsNXc6k9Gr0dVUOt+Pqb8ucGpTrEkqcvT5nRIiL582wiIqUIiKlC+TGL3sL8+/2r6RUp8mMXvYXta9tdl4IG6u1bq2atn2L7RU8tCIip7CIipQiIqUIiKlCIipQiIqUIiKlOLwXS2rkxeeiqYoIY20z5Y8ri6QtEojaXO2ds27rAarjfdb+kmn9Ph8rYZhUPkdC6RrIozIXNaSCBbf2pOuwsNq0ocOtpBJNm24a1mW3/lBve/9rLXxvDc2OUcua2WhqW5bc+bXe/n5typTbwf+KdFVzwQxGe87XGJ7o3Nie5gu6MPO17d+7ddY4Mdk7M8XZOZojFOXxjI8RvYI8ocGsa6Mds6xc5+e/i2XI6OYBkZoz29+Cmrj3O3P/wBtVredfsAaFSkvGtKKahLBVTMhLw7Le+vLa+wHpD2rJg2kEFa1zqWRszWuyuIvqNr21gbiFjxrAeNFh4xWU2UO+geGB2a3dXab2tq+0rJguD8Va5vD1NRmde87w9w1WsCANWpUpzn8Q9LKvDuBfTwwOhL4Wvkkcc2aWTLkbGP6RfMTbX5lT060nOG0b52MEsmeNkbCbNL5HZRc82u/qWh/FKg4ejjbmy/8ukN7X2P5rhbun+ACuoZo85ic3LIx4Fy18Jzg237LetUpy9b/ABMqKBmIxVrIJammZTOjMOZscnGTlF2uuRlc5t9eu+5eVn8TKjD24jFXsp5KimggljMOZsUgmcGZSHXIyve0X3i+xTsL0XONUWI1dVIGzVTWNaY2WbEKM3bYFxJzOaCdY2Jg2i3ZylxGqq5GtmqY2wNLGWZGKZwcHBpcb5nsaSLjZYc6pTqtF9KKo109DiDYOFbTxzsfDcMLXENc0hxJu1zgAd9idS2dFtJJamvxeCTJkppadsVhZ1pGOccxvr1gcyhfwxhkrZ6jEql7XzFjaVrWtysDYiC53dG5c5oO62sfZBr8SqcPxPEnUskIE88ReJIi+2RgAsRI3plUp+yoiKlCIipT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50" name="AutoShape 2" descr="data:image/jpeg;base64,/9j/4AAQSkZJRgABAQAAAQABAAD/2wBDAAkGBwgHBgkIBwgKCgkLDRYPDQwMDRsUFRAWIB0iIiAdHx8kKDQsJCYxJx8fLT0tMTU3Ojo6Iys/RD84QzQ5Ojf/2wBDAQoKCg0MDRoPDxo3JR8lNzc3Nzc3Nzc3Nzc3Nzc3Nzc3Nzc3Nzc3Nzc3Nzc3Nzc3Nzc3Nzc3Nzc3Nzc3Nzc3Nzf/wAARCACoAHQDASIAAhEBAxEB/8QAGgAAAgMBAQAAAAAAAAAAAAAAAAECAwUEBv/EAD4QAAEDAgIGBgYIBgMAAAAAAAEAAgMEEQYhEjE1QXGxBRMWUXJzIjJSYYGTI0JTgpHB0fAUJEODo9KhouH/xAAZAQEBAQEBAQAAAAAAAAAAAAAAAQIDBAX/xAAeEQEBAAIDAAMBAAAAAAAAAAAAAQIREiExEzJBYf/aAAwDAQACEQMRAD8A96QhSKSwhIQmilZVVDpGaDmepezwBc+48FehQV+lYekc07OINnkZdyodUOYS3qHGxOdxmptqCQ4CF5dbIAjNc/kxa4V0gEDNMBM60BdWTATsgJoFZRd0tH0N/MStLmu9AAd5z/JWLDxbs6PzhyKQe76OrWV1HHUxghrxcAoXBhbYVL4ULYxyoplJZQwhCFA0HUbISOopVZc+mLBgYHelpF8d9I3yINu5KF0vVP64MJ6nLRYBZw1G9su/XZKWnNRIJXCTSYLAsAzAzHA+/wB6TWxRUj2VB6puhJ6Uj2tA17hq9ZfO1ee3rmuPTaYbsab3uBmpBQiA6qPR1aIt+CmF9CePIkE1FMKhrExbs6LzhyK21iYt2bF5w5FIPWYV2FS+FCMK7CpfChbGMUkFK6yhhO6jdF0EkHUUgg6ioOJ7B1JZIQWvN7C45KmpoYqqmLQ/Q0A4hwzOYz1roLmlrbO3blzdIT1MNKTSMEj3XBDu6x/ea8efGZdu+Fy/K2I2hsbGjUGgBSUWEljb67BSXsnjjfTTSumqhrExbs2LzhyK21h4s2dF5o5FJ6r1uFdhUvhQjCuwqXwoWhiEpXSSusoaajdF1BMFDvVPBRCk71TwRXI43Yy4NrbhdQmqoKWlldM8RtLTYuFr5EqWfVx3JOW/cqqqjhrKZ4qG6QYCQL+5eXLfPp1x467azfVFu5SSCa9U8cQFJRTBVElh4s2dF5o5FbaxMWbNi84cik9HrcK7CpfChGFthUvhQtKwLoSuhYQ01G6aCYQ71TwQ1D/UdwKlHFloR3ABtvNrqqtjnko5BSP0X2dch27ROV92dtSuz6uMgi1lzdI9IihpjpMMhka6wF7ZD/1eXKzn29GEyv1biaW9NeuOFMBMJJqoFiYs2dH5w5FbaxMWbOj84cik9HrcLbCpfChGFdhUvhQtK85dO6hdMFYRMFNQBUgUEwm71XcCogpn1XcFBxts2Nmi2xt32TlkiZSyumLAQ06JcfduJSGl1Udzlo6g0nkqa6ibV0xdI5zRGCRYWJ+PEBeS759R3x1rtuHWeKEj6x4oXrjgldCSAqGsXFmz4vOHIrausTFmz4/OHIqz0euwrsKl8KEYV2FS+FC0ry907qsOUrrCLAU7qsFSugtaU3H0HcFW0qTj6B4KK4wQ6OI2t6OZt7vcqa9tY6mtRlrQb9Y467W1Z/vUrGk9VEdxbla2f4qqurhR0ttB0jpTogNIy1a7bl5Mtcu3fDf43yczxQok+keKAV7HBK6aimERJYuK9nxecORWysbFezovOHIqz0euwrsKl8KEYV2FS+FC0rx4cp6SpBUgclzRcCndVNKkCoL2lNx9B3BVtKbj9G7gVRyAgQQ2yyzyyOpTklhipHOme1pvZpOV+CpbfqIMwfR7j+Sc1HHUwaU2kQxzbNGQOYK8t3z6jvNa7bV8zxTBUL5lSC9bgldSBUEwqJrGxVs+LzRyK2AsfFOz4/NHIpB6/CuwqXwoRhXYVL4ULSvEscFYCuGOCusP5mnI8l3+ytbFW75qc/2nf7LkOsJgrlDK0ZB1Ofuu/VS0a4fVpz95wV2OxpUnn6N3ArjBrh/SpzwkI/JTY+sex/WUzGCxsRLe/wALJs0qja51NAWs+ruslUwTvij0HaDWyNL2k20hcd2atpA9lNFpWvojJTrJXRUrnBjn2ewWbmTc81y+OW7bmdjSCkCuSepdTv0XU8pG5wtbmhlW57Q5tNKWne0sIP8A2XaVz07LqQXJ/FHfTVA+6D+aYrGDXDUD+0TyTY61j4p2fH5o5Fd/8bFvbMOMD/0WZiOeOagYI3EkSgm7SNx71YPaYV2FS+FCMK7CpfChaV4qF2lGw97QrQVxUMmlSxHvYOS62lYZWAqQKgFIIJdfFG8Nkka0nUHG11S2qMzhE52g9txod/vHeFGspIa2B0NTEyWJ4s5j23BWazoVtPCIac/QtJIimHWMHC+Y/FZtqzTXMTrktkLfcQCP1SZR3kD3zOIBya0Bo+Nsz8SsuOjqYmgNa/Tva0dS8MPvsTlwXXFTVNruIJG90r3W+ByU3/F00g5wcyKziHHSJN7Acf8AhTpQ3QLm6i8kcLrFn6FqamrEr+mOkWwsddkMT2xjV9YgXP77luU0TYII4mX0WNDRc3Nh796s9SrrphRTBWkTWPig36Pj80citUuWPiU3oGeaORVhHs8K7CpfChGFdhUvhQtNOHE3QDp6SKPoemhhc059WAzL4LzQwp0+Prf5ihCgfZXEHtH5xR2WxB7X+YoQgOy2IfbPzin2WxD7Z+cUIQLsriD2j84p9lsQ+2fnFCEB2YxF9o755T7M4j+1d88oQgOzOI/tXfPKOzOI/tXfPKEJoHZnEf2rvnlQlwp0/K3RlOm297OlJQhUe66CpJqLouCnmAEjBY2KEIQf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52" name="AutoShape 4" descr="data:image/jpeg;base64,/9j/4AAQSkZJRgABAQAAAQABAAD/2wBDAAkGBwgHBgkIBwgKCgkLDRYPDQwMDRsUFRAWIB0iIiAdHx8kKDQsJCYxJx8fLT0tMTU3Ojo6Iys/RD84QzQ5Ojf/2wBDAQoKCg0MDRoPDxo3JR8lNzc3Nzc3Nzc3Nzc3Nzc3Nzc3Nzc3Nzc3Nzc3Nzc3Nzc3Nzc3Nzc3Nzc3Nzc3Nzc3Nzf/wAARCACoAHQDASIAAhEBAxEB/8QAGgAAAgMBAQAAAAAAAAAAAAAAAAECAwUEBv/EAD4QAAEDAgIGBgYIBgMAAAAAAAEAAgMEEQYhEjE1QXGxBRMWUXJzIjJSYYGTI0JTgpHB0fAUJEODo9KhouH/xAAZAQEBAQEBAQAAAAAAAAAAAAAAAQIDBAX/xAAeEQEBAAIDAAMBAAAAAAAAAAAAAQIREiExEzJBYf/aAAwDAQACEQMRAD8A96QhSKSwhIQmilZVVDpGaDmepezwBc+48FehQV+lYekc07OINnkZdyodUOYS3qHGxOdxmptqCQ4CF5dbIAjNc/kxa4V0gEDNMBM60BdWTATsgJoFZRd0tH0N/MStLmu9AAd5z/JWLDxbs6PzhyKQe76OrWV1HHUxghrxcAoXBhbYVL4ULYxyoplJZQwhCFA0HUbISOopVZc+mLBgYHelpF8d9I3yINu5KF0vVP64MJ6nLRYBZw1G9su/XZKWnNRIJXCTSYLAsAzAzHA+/wB6TWxRUj2VB6puhJ6Uj2tA17hq9ZfO1ee3rmuPTaYbsab3uBmpBQiA6qPR1aIt+CmF9CePIkE1FMKhrExbs6LzhyK21iYt2bF5w5FIPWYV2FS+FCMK7CpfChbGMUkFK6yhhO6jdF0EkHUUgg6ioOJ7B1JZIQWvN7C45KmpoYqqmLQ/Q0A4hwzOYz1roLmlrbO3blzdIT1MNKTSMEj3XBDu6x/ea8efGZdu+Fy/K2I2hsbGjUGgBSUWEljb67BSXsnjjfTTSumqhrExbs2LzhyK21h4s2dF5o5FJ6r1uFdhUvhQjCuwqXwoWhiEpXSSusoaajdF1BMFDvVPBRCk71TwRXI43Yy4NrbhdQmqoKWlldM8RtLTYuFr5EqWfVx3JOW/cqqqjhrKZ4qG6QYCQL+5eXLfPp1x467azfVFu5SSCa9U8cQFJRTBVElh4s2dF5o5FbaxMWbNi84cik9HrcK7CpfChGFthUvhQtKwLoSuhYQ01G6aCYQ71TwQ1D/UdwKlHFloR3ABtvNrqqtjnko5BSP0X2dch27ROV92dtSuz6uMgi1lzdI9IihpjpMMhka6wF7ZD/1eXKzn29GEyv1biaW9NeuOFMBMJJqoFiYs2dH5w5FbaxMWbOj84cik9HrcLbCpfChGFdhUvhQtK85dO6hdMFYRMFNQBUgUEwm71XcCogpn1XcFBxts2Nmi2xt32TlkiZSyumLAQ06JcfduJSGl1Udzlo6g0nkqa6ibV0xdI5zRGCRYWJ+PEBeS759R3x1rtuHWeKEj6x4oXrjgldCSAqGsXFmz4vOHIrausTFmz4/OHIqz0euwrsKl8KEYV2FS+FC0ry907qsOUrrCLAU7qsFSugtaU3H0HcFW0qTj6B4KK4wQ6OI2t6OZt7vcqa9tY6mtRlrQb9Y467W1Z/vUrGk9VEdxbla2f4qqurhR0ttB0jpTogNIy1a7bl5Mtcu3fDf43yczxQok+keKAV7HBK6aimERJYuK9nxecORWysbFezovOHIqz0euwrsKl8KEYV2FS+FC0rx4cp6SpBUgclzRcCndVNKkCoL2lNx9B3BVtKbj9G7gVRyAgQQ2yyzyyOpTklhipHOme1pvZpOV+CpbfqIMwfR7j+Sc1HHUwaU2kQxzbNGQOYK8t3z6jvNa7bV8zxTBUL5lSC9bgldSBUEwqJrGxVs+LzRyK2AsfFOz4/NHIpB6/CuwqXwoRhXYVL4ULSvEscFYCuGOCusP5mnI8l3+ytbFW75qc/2nf7LkOsJgrlDK0ZB1Ofuu/VS0a4fVpz95wV2OxpUnn6N3ArjBrh/SpzwkI/JTY+sex/WUzGCxsRLe/wALJs0qja51NAWs+ruslUwTvij0HaDWyNL2k20hcd2atpA9lNFpWvojJTrJXRUrnBjn2ewWbmTc81y+OW7bmdjSCkCuSepdTv0XU8pG5wtbmhlW57Q5tNKWne0sIP8A2XaVz07LqQXJ/FHfTVA+6D+aYrGDXDUD+0TyTY61j4p2fH5o5Fd/8bFvbMOMD/0WZiOeOagYI3EkSgm7SNx71YPaYV2FS+FCMK7CpfChaV4qF2lGw97QrQVxUMmlSxHvYOS62lYZWAqQKgFIIJdfFG8Nkka0nUHG11S2qMzhE52g9txod/vHeFGspIa2B0NTEyWJ4s5j23BWazoVtPCIac/QtJIimHWMHC+Y/FZtqzTXMTrktkLfcQCP1SZR3kD3zOIBya0Bo+Nsz8SsuOjqYmgNa/Tva0dS8MPvsTlwXXFTVNruIJG90r3W+ByU3/F00g5wcyKziHHSJN7Acf8AhTpQ3QLm6i8kcLrFn6FqamrEr+mOkWwsddkMT2xjV9YgXP77luU0TYII4mX0WNDRc3Nh796s9SrrphRTBWkTWPig36Pj80citUuWPiU3oGeaORVhHs8K7CpfChGFdhUvhQtNOHE3QDp6SKPoemhhc059WAzL4LzQwp0+Prf5ihCgfZXEHtH5xR2WxB7X+YoQgOy2IfbPzin2WxD7Z+cUIQLsriD2j84p9lsQ+2fnFCEB2YxF9o755T7M4j+1d88oQgOzOI/tXfPKOzOI/tXfPKEJoHZnEf2rvnlQlwp0/K3RlOm297OlJQhUe66CpJqLouCnmAEjBY2KEIQf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057" name="Picture 9" descr="http://eshop.merci.cz/www/obrazky/velke/33185090003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836712"/>
            <a:ext cx="2088232" cy="4745982"/>
          </a:xfrm>
          <a:prstGeom prst="rect">
            <a:avLst/>
          </a:prstGeom>
          <a:noFill/>
        </p:spPr>
      </p:pic>
      <p:pic>
        <p:nvPicPr>
          <p:cNvPr id="2061" name="Picture 13" descr="odměrk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5976" y="4509120"/>
            <a:ext cx="1457325" cy="1143001"/>
          </a:xfrm>
          <a:prstGeom prst="rect">
            <a:avLst/>
          </a:prstGeom>
          <a:noFill/>
        </p:spPr>
      </p:pic>
      <p:sp>
        <p:nvSpPr>
          <p:cNvPr id="2063" name="AutoShape 15" descr="data:image/jpeg;base64,/9j/4AAQSkZJRgABAQAAAQABAAD/2wCEAAkGBhQSEBQUExQUFRQVGBQYFBcUFxcXGBQXFBQVFxgXFxcXHCYeFxokGhUUHy8gIycpLCwsFR4xNTAqNSYrLCkBCQoKDgwOGA8PFykcHBwpKSksKSksKSkpKTAtLCkpLCkpNSksLCksLCwpKSkpLDUpKTQsKSkpLCwsKSkwLCosKf/AABEIAM0A9gMBIgACEQEDEQH/xAAcAAACAwEBAQEAAAAAAAAAAAABAgADBAUGBwj/xAA9EAACAgECBAQDBAgEBwEAAAABAgARAxIhBDFBUQUiYXEGE5EyQoHwFGJyobHB0eEVI1KCBzNDY3Oi8VP/xAAZAQEBAQEBAQAAAAAAAAAAAAAAAQIEAwX/xAAhEQEAAgICAwEAAwAAAAAAAAAAARECAwQhEjFRQWGh0f/aAAwDAQACEQMRAD8A+w3HUXKhNOESh0EXKstUQssWMLZJYP3xji3sjl1/tLflXKMLneIXlnFYWFnn6zEXgaNUFykGOGgPcgMlyAyA3CYoMBMgIMKwASXAgMlwGCoBMAMAk6wGuKTGuAwBclQ3ATAkWG5DAFwwQiADDBUlQJJJUkK2IJrxDaZ0EsGTtKi5slGpGfb1/nKSLO8YbkekgtCwGHVDqBgAPKM3Bq/v3EuZIjGjA5ubg2X1Hp/SUgzXxfGFnGJbG2rIw2KKbAA/WYg12Ck9pUUXc/Yxp5RYJdztvueVmh1J/C9UllBhuIyVpvYtuFJGrb0HbrUgaFOTCecUGEtMhgYBAphJhaGoJJAd4KQQQ3BBQgwEyCG4QtSGGCoVDAYZICkQw1tIYAkMkMIEkaoIG0mBmkLRGmharS0fn+szAywE6TXaQUHxHzkAeWaMeYGYfk1ChqBr43jSmNmAsgWBv3roD37Tk+H+MlOFOXiCaDGqHmIuhW/m5E7E7ci1XN4zTHx3g+LKjIwIDNqtTVNRGoDkCbN7UbNg3NYzj6lJv8XeD5ceZHy43163bU1Fd1NBaO4AUKPqesWvmZyfuYTQ/WykeZv9oIA9WbsJXi8N+Xwxw4nKmiFY8wS2o/Yqh02qhyqhF8P4nJg4d24tgdBLWu500LNhVG7aqFbAiyec1UTcxP8AqfLaOIz6Mm3my5dlJA/y0UDUeWyi7rqzgddmGLzaV+yovJkcnUbF0Oh7k8hy9s/hXEJmZ8qOGulA5NjUC9JB5MW1E/h2g4gHJlGMfYUBsvrZ8ie3Nj6BR1lmPyRaD5QwB0k0NQ0k9tjuLgDQ8XmCsMjjWRS4l22c3ZB7nqegB9YRjJpQfmOfMzGgEU+gH4KOfOzMeKpqhErXfUVNqpILbgbVe55jpfLYyFpmml1QRNUIaZDCCS4JVG5LkuSBLkMhH5/hJUCAwwAyAQDBJcgMMpBCYKgNJIBJA0wgRRHWaBRZTk4mzXJR0/rH4x6XSPc+3acnJk1HTf4zzmWoh0MjUJkbiRFbGxFNseh5g/1mbBwb6vNyH7/b0moZb1c11rpCMv56ROJNCyDy2rpMg4mUb/mQO9ijRBsb7jfpMY4iOM0kAcJhTEHGNFTWSToAHmIq65Gu1VF8N4rJeQZhjAUKfmLscpANuUvyUqoCO4NEipbzgcd56+X1mvhOC4tM+QujK64wAo3DKzi2LKaIJXSBY3Fkc5fxbkkICQzXZGxVARqPoTYA9/SYfDfD8eAk40C2Bem+hJ5XXX+HaL4PxGcuRnxp9mjkQiyVc0NI5LTkgVe29kzUxHcx+J66l0uI0gL8wj5WMXpHUitN9wP9PUkdhGLWLO75D5UFAqB371zY99h0mY5RlcBWVkxkl9JB/wAwfZQ+wOr30+sfjOI0gaftsdKe5F37ADUf2Zn+Gv5OR5ioNla1VflsWAex9PaS4GPlCX5bOsiwzA7ncHazzPaxEPEKynIP+XQGNVFM/Y0eerYKNtt+u2Zx+La3VDdzFl45EYIzqrt90sNV7WK77y35kwsNIaNcza4+qBbqkleqEGA8ggLSSBrkLQaoJUGS5IsBxBIJIF8tQxQIZZAy4yzHsZy+JVVybDb89J1fmTDmQE3MUtrcecaN6YdB3P8AKW4uFpdR3J6dplxY50P0sAVNwgHi1Oz7TlcdwaF6Q0TfTa9qBHrvuO1ToZMIYbTm8X4aCSWXeiuobNpJ1VqG9WAa5GtwYGDIjIaIPpGx54OJyZl7ZUvlptwCQOhFnc8u3IQ/o4cFsRsdV6j+sg0pljh5z1euexl65pbGoCBl/tK1ySwNESMfA+G48Ds+NSpYeYKx03qLWFOwNlu32pVwvH5Gz6cmFtjk0ZB9kISKuifMQq86PmoCrnQYzPnXbt6iennfvtK+DxeYZP8ALQ6gW05aO6KBbKT3YFVrsxM5Hxn8RpwXCtlIBddsQ/XIIHtzP4XKx4d8vN822FlmYJydmDeZr3J8x+i9hPlv/F34jObiRg+5iAJ33JYWfahQr3mqi4iEibjtk8H+Pch4g5cx1ZCfI/3sY7ifS/h/4sfOA6V+jjyLqB+Zkcc2JJ5fn2+G8H4acuTHjxm2yGv2R1J9Ks/hPrvw9kTUmLHsiKQo/VFb+5Nk+8mZb6CucS4ZJzddS/Fk+k8WnQR5cGmNGlweBeDDEUxrgMBDUWEbQDclSCQn8/T+8AmSCoIG4LARLFETiMyoN+Z5Acz/AGiZGbIZnZpp1ahyr0mXKQID/NFE/wAJTg4jUL/d+esiPsZWm0Dbiy/h/CaBkDbGc8PGLfSBX4lnx4mQM1HIwVBubY9Nh6j6zJmyDHkGlFbNk2F3QC1eRgDyWxvzNhes05MCtkTJzfHq0nbkwIIN+/MUR33Np4fiZnyPlSnIxqG1DzBQbGkbIAxY0CftdxsD58OM6EUtkyN0NXV+ZyeSqL5ewExcTwjId9/4zZ4ll+SusAsdgqjm7MaVF9SfpueQMTh8+hGbKpy5mrUV5knYIl/Zxi+vS2O5MDCmWXpllvE8AFRSWXUxA8gNFjZ0hefK9+wJNTG6lTR2/n7GBrDwtvMa5Jb83pAXIony/wAa+CGfi8+RyKdrQ87G932Nz6ezXOdxPB6z6S3I+X/C3gHy34h63s4U9AK+YR+4fWet8FwKj+XSW6+3YTvYfA0AO3UmvU8zMR8HCmx3kmUqHXfi10WRTCgOxPqOkXhuLoefr1HL+0xZ+FdgtMPLfPrddZUMzJs4Iv8AEfh0nthjEw+bv37MM7j1/T0eHLc2K88hk8YGMgjYnpzFdbE7/BceHFgyZ65jt7aOZhtnx/fjrLGEzJmmhDPJ2nEYCKDCIBAkkkgQmSEQQOg+YKpY8h+/0nm+N41i13uSPp2nX41WcKByvf17Tn8V4aqVZ8x51yExMW1HTYuQnHYFnrOcjl2ofj6TocE5TnuOhEtcgDUR9o9JqklizoFG34zIeIm3xDhjptKM4D5CDvKjqJnl6ZZyEy8ppxZYHSuEuZlTJL1eQIcTHMrlgUUVpI+ySGBZT/qNgWehYdZryaau6HX0/PaU+0qz4tQG5VgbUjmDVWPrXsTFjN4Yr6vnMCC22NT/ANPGehHR22Zu3lX7u+jJkWsmTO2kdALKqoJrarZ2setkAct78bgLROyjmewHMmYDw3zsivX+UlHGDsWyG/OwO40CwB3LHosWFycCwUMVK3vparHoa2v0mYtOo2Ml1LklUshDWnX0c9yBsO13zquN4p4tiCNl2CH/AJK3581XbizQQ9NuQv7wEosLxg043hvjuPPeg7rzFHn6H73PmJuXNA2B5Ww3lSvLwsIRgJYiCq5jqDuPoYCkiiW3nlhEq3+HsT/dHtvX4do3CeBthBKMu/LUD9LH8Zpx5amxMtyznMxVvDDi68c/OMe4cvF4loIGYfKPIFjeNj+rk5D2bSfSdnHB8sEHqDtR6jsR1Ewf4Mce/Dv8r/tsNeE/7OeP3Qj2Mw7HWEJM5K+NaCBxCfJJ2DE6sLe2UABT6OFPvOnq/PvKLA0MURgYEkhggXLkqZ851G4Mjyj5kDRjGkRsmXUK/dKMuak1AX6TJi4k/e+okHQxkrtM3iHhq5BY2P5+s0Ys185aR2lHlcuBkNEf39pbjyTvcRw6uKM43FcAUPcQHTJNKZJgxNL0eBsXLLA17TKrRleSRfUTCgQkr1JJuzd2evLcnl3kGSBjcDD8QcfiOJseTIMdi3BNF8YBLKh63WkkcgW5Gp+dvi74my8VxbZGJAFjGo2CoDsKH1M+y/8AE7Bky8AyJ0Op/wBlQSf4T4Snh+XWuPQS+SgoI33qage1+C8mTiaOQlcGGi7DY5GH2UsdPSfTUM8fwHAHGcXDYh5MVfMPR35sx777CezOPaJS1mJ95uRpz8K7zoYoFqrLBj2hQS5FgUDFLceKWhI4EgCEiXrEURgsKZk2INEHmDuCPUTm/wCD/L34dvl9fl88R9k/6f8AsI9jOkDHJuByj4wMe2dTi5DWTeIn/wAlUvs4WdNcgoVuDvY5G/WQrYI+vqD3nMPgegk8Oxwk7lK1YWPriJpfdCp94HVgmbg2yUfmoikdUbUreosBl9iPxMMlh8krMvZZURNArymdljmITJQZGl6Z658pl1R1a5Bt2O4gbfYzKGI3E0Ys4b3lHP4zw3qv4iY1P1ndNiZuJ4ENuOcDADHUyjICp3hDwNGqKXiaouqBn8Qx60KkWGBBB5EGeePw0G4pcxFlEKptyJJJb6ED8J6fTLlA6c4HkcvCNjatI01v3vvc24s9DY7Hp2nX4nhw8wN4fN4Vfbz2X49DhybbTbgaYDwpHLeQcSV7+u11OicYy7hx47MtfUu9jO0vX8/Sc7h8+024slznmKd2MxlFw0aY4WBZYhmGg0xhAI0CVIRDDATVHDbQESVcB5IokgJKmlpiGaFDCI0vKSs45JFBkuWFYgUyB1yRqvlzlREZTAvx8T0aXe0xHeBMpQ9xA1ZMQYb/AFnn+P43HhyKjZEDN9lSRZ/CH4z+MF4PhGyKR80+XEprdiOo7DnPgPh3xLmx8UcuXU7sbYtz37eksRY/QSZrMtU3PI+BfETZ1DhCMXLWTWphz0LVlf1vpc9JjzcpBrBgJiK1y0JcCVEdJcqRtEozaZP0ZTNPyoDjqWMpj0xOESz5PDzp8j6T6gFT+0NiRt0Ik4Ti9LBMo+Wx+ySbR/2H7/qtTe/Oa8dy98KspVgCp2IIsEeoktrGKilyGOJy/wBEyYa+UfmJ/wDm58w/8bnn+y/4MOU1cH4gmS9J8y7MjDSyE9GU7j35HoTIrYBGi3CDJYMIkuCosSGpJIsRTJCIICGAw3AZQpEUrHuLARhK9EuMUwKCIh5zQwlbrAq1SHL3kIlLySPH/Hfwn+mNiJalxh9uupqo+o2M+fr8JMeKXBl3QAuzjmManlfQsaH1n2bNjuYMvgCsS/JiACe4BJA/9jLcxCx7ed8Hzsz6SujGoC4wB5SBt+G23pO8vFj5mm9/3e1zEeGfGGA818rG4vtUzoO//wAnxudzsuNOMYxf19LjcXHdEzMvT4Mk2pPPcHx1GmPse/oZ28GWdvH5WG/Hywcu7Rlqmsm1VjfLiIbl1zrtz0XTDojgRgsWisJHCRwYdMWFBlPFcEmSmOzr9l12Zb5gEdO6mwe00RdMgz8KcimnAYfddRV+jr91vUWD+rymxWgD9DGEBhDFEJO0AiGLDcBgJIKkgVEyVAZCZoSopjERbgCoI5MECorAUlkUwKnSUOs1kSplgZNEE0MkqOOSRlyYgZk4jw1WHY9x/MdZ0iIoWc27TjsxrKLdGrblhNw8xxfCPj6bdxyP9Jt8K4s/ZJ6df4e07nywRXQ94n+EpzFoe68/37T5GvgbNO2MtU9fr6efMw26pxzjtZgzTbjacnDaMFyULNK4+y57fqt6dehM6uMT70PjyuAjRYwlZkYQZBJCIYIZKgSMIIYBENwCSASYYJLgGSC5IFfOSNBNCRbjmKBAFQ1IJIAEEciKRAQiCo5iEwEKxPly4CQQMxxxDhmkiRkElLbLo7QqT1lzLDpElFg2IMCGAZSKIIsEeoMz6Ww/6nxD3Z8f88i/+w/W6bAssHMS0WGNwQCDYO4I3BEdYPljptzj1IgQ1CJAICmSEyHkIEAhMAMMA3De0ENSgSQjnB+f3yAgySSSj/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65" name="AutoShape 17" descr="data:image/jpeg;base64,/9j/4AAQSkZJRgABAQAAAQABAAD/2wCEAAkGBhQSEBQUExQUFRQVGBQYFBcUFxcXGBQXFBQVFxgXFxcXHCYeFxokGhUUHy8gIycpLCwsFR4xNTAqNSYrLCkBCQoKDgwOGA8PFykcHBwpKSksKSksKSkpKTAtLCkpLCkpNSksLCksLCwpKSkpLDUpKTQsKSkpLCwsKSkwLCosKf/AABEIAM0A9gMBIgACEQEDEQH/xAAcAAACAwEBAQEAAAAAAAAAAAABAgADBAUGBwj/xAA9EAACAgECBAQDBAgEBwEAAAABAgARAxIhBDFBUQUiYXEGE5EyQoHwFGJyobHB0eEVI1KCBzNDY3Oi8VP/xAAZAQEBAQEBAQAAAAAAAAAAAAAAAQIEAwX/xAAhEQEAAgICAwEAAwAAAAAAAAAAARECAwQhEjFRQWGh0f/aAAwDAQACEQMRAD8A+w3HUXKhNOESh0EXKstUQssWMLZJYP3xji3sjl1/tLflXKMLneIXlnFYWFnn6zEXgaNUFykGOGgPcgMlyAyA3CYoMBMgIMKwASXAgMlwGCoBMAMAk6wGuKTGuAwBclQ3ATAkWG5DAFwwQiADDBUlQJJJUkK2IJrxDaZ0EsGTtKi5slGpGfb1/nKSLO8YbkekgtCwGHVDqBgAPKM3Bq/v3EuZIjGjA5ubg2X1Hp/SUgzXxfGFnGJbG2rIw2KKbAA/WYg12Ck9pUUXc/Yxp5RYJdztvueVmh1J/C9UllBhuIyVpvYtuFJGrb0HbrUgaFOTCecUGEtMhgYBAphJhaGoJJAd4KQQQ3BBQgwEyCG4QtSGGCoVDAYZICkQw1tIYAkMkMIEkaoIG0mBmkLRGmharS0fn+szAywE6TXaQUHxHzkAeWaMeYGYfk1ChqBr43jSmNmAsgWBv3roD37Tk+H+MlOFOXiCaDGqHmIuhW/m5E7E7ci1XN4zTHx3g+LKjIwIDNqtTVNRGoDkCbN7UbNg3NYzj6lJv8XeD5ceZHy43163bU1Fd1NBaO4AUKPqesWvmZyfuYTQ/WykeZv9oIA9WbsJXi8N+Xwxw4nKmiFY8wS2o/Yqh02qhyqhF8P4nJg4d24tgdBLWu500LNhVG7aqFbAiyec1UTcxP8AqfLaOIz6Mm3my5dlJA/y0UDUeWyi7rqzgddmGLzaV+yovJkcnUbF0Oh7k8hy9s/hXEJmZ8qOGulA5NjUC9JB5MW1E/h2g4gHJlGMfYUBsvrZ8ie3Nj6BR1lmPyRaD5QwB0k0NQ0k9tjuLgDQ8XmCsMjjWRS4l22c3ZB7nqegB9YRjJpQfmOfMzGgEU+gH4KOfOzMeKpqhErXfUVNqpILbgbVe55jpfLYyFpmml1QRNUIaZDCCS4JVG5LkuSBLkMhH5/hJUCAwwAyAQDBJcgMMpBCYKgNJIBJA0wgRRHWaBRZTk4mzXJR0/rH4x6XSPc+3acnJk1HTf4zzmWoh0MjUJkbiRFbGxFNseh5g/1mbBwb6vNyH7/b0moZb1c11rpCMv56ROJNCyDy2rpMg4mUb/mQO9ijRBsb7jfpMY4iOM0kAcJhTEHGNFTWSToAHmIq65Gu1VF8N4rJeQZhjAUKfmLscpANuUvyUqoCO4NEipbzgcd56+X1mvhOC4tM+QujK64wAo3DKzi2LKaIJXSBY3Fkc5fxbkkICQzXZGxVARqPoTYA9/SYfDfD8eAk40C2Bem+hJ5XXX+HaL4PxGcuRnxp9mjkQiyVc0NI5LTkgVe29kzUxHcx+J66l0uI0gL8wj5WMXpHUitN9wP9PUkdhGLWLO75D5UFAqB371zY99h0mY5RlcBWVkxkl9JB/wAwfZQ+wOr30+sfjOI0gaftsdKe5F37ADUf2Zn+Gv5OR5ioNla1VflsWAex9PaS4GPlCX5bOsiwzA7ncHazzPaxEPEKynIP+XQGNVFM/Y0eerYKNtt+u2Zx+La3VDdzFl45EYIzqrt90sNV7WK77y35kwsNIaNcza4+qBbqkleqEGA8ggLSSBrkLQaoJUGS5IsBxBIJIF8tQxQIZZAy4yzHsZy+JVVybDb89J1fmTDmQE3MUtrcecaN6YdB3P8AKW4uFpdR3J6dplxY50P0sAVNwgHi1Oz7TlcdwaF6Q0TfTa9qBHrvuO1ToZMIYbTm8X4aCSWXeiuobNpJ1VqG9WAa5GtwYGDIjIaIPpGx54OJyZl7ZUvlptwCQOhFnc8u3IQ/o4cFsRsdV6j+sg0pljh5z1euexl65pbGoCBl/tK1ySwNESMfA+G48Ds+NSpYeYKx03qLWFOwNlu32pVwvH5Gz6cmFtjk0ZB9kISKuifMQq86PmoCrnQYzPnXbt6iennfvtK+DxeYZP8ALQ6gW05aO6KBbKT3YFVrsxM5Hxn8RpwXCtlIBddsQ/XIIHtzP4XKx4d8vN822FlmYJydmDeZr3J8x+i9hPlv/F34jObiRg+5iAJ33JYWfahQr3mqi4iEibjtk8H+Pch4g5cx1ZCfI/3sY7ifS/h/4sfOA6V+jjyLqB+Zkcc2JJ5fn2+G8H4acuTHjxm2yGv2R1J9Ks/hPrvw9kTUmLHsiKQo/VFb+5Nk+8mZb6CucS4ZJzddS/Fk+k8WnQR5cGmNGlweBeDDEUxrgMBDUWEbQDclSCQn8/T+8AmSCoIG4LARLFETiMyoN+Z5Acz/AGiZGbIZnZpp1ahyr0mXKQID/NFE/wAJTg4jUL/d+esiPsZWm0Dbiy/h/CaBkDbGc8PGLfSBX4lnx4mQM1HIwVBubY9Nh6j6zJmyDHkGlFbNk2F3QC1eRgDyWxvzNhes05MCtkTJzfHq0nbkwIIN+/MUR33Np4fiZnyPlSnIxqG1DzBQbGkbIAxY0CftdxsD58OM6EUtkyN0NXV+ZyeSqL5ewExcTwjId9/4zZ4ll+SusAsdgqjm7MaVF9SfpueQMTh8+hGbKpy5mrUV5knYIl/Zxi+vS2O5MDCmWXpllvE8AFRSWXUxA8gNFjZ0hefK9+wJNTG6lTR2/n7GBrDwtvMa5Jb83pAXIony/wAa+CGfi8+RyKdrQ87G932Nz6ezXOdxPB6z6S3I+X/C3gHy34h63s4U9AK+YR+4fWet8FwKj+XSW6+3YTvYfA0AO3UmvU8zMR8HCmx3kmUqHXfi10WRTCgOxPqOkXhuLoefr1HL+0xZ+FdgtMPLfPrddZUMzJs4Iv8AEfh0nthjEw+bv37MM7j1/T0eHLc2K88hk8YGMgjYnpzFdbE7/BceHFgyZ65jt7aOZhtnx/fjrLGEzJmmhDPJ2nEYCKDCIBAkkkgQmSEQQOg+YKpY8h+/0nm+N41i13uSPp2nX41WcKByvf17Tn8V4aqVZ8x51yExMW1HTYuQnHYFnrOcjl2ofj6TocE5TnuOhEtcgDUR9o9JqklizoFG34zIeIm3xDhjptKM4D5CDvKjqJnl6ZZyEy8ppxZYHSuEuZlTJL1eQIcTHMrlgUUVpI+ySGBZT/qNgWehYdZryaau6HX0/PaU+0qz4tQG5VgbUjmDVWPrXsTFjN4Yr6vnMCC22NT/ANPGehHR22Zu3lX7u+jJkWsmTO2kdALKqoJrarZ2setkAct78bgLROyjmewHMmYDw3zsivX+UlHGDsWyG/OwO40CwB3LHosWFycCwUMVK3vparHoa2v0mYtOo2Ml1LklUshDWnX0c9yBsO13zquN4p4tiCNl2CH/AJK3581XbizQQ9NuQv7wEosLxg043hvjuPPeg7rzFHn6H73PmJuXNA2B5Ww3lSvLwsIRgJYiCq5jqDuPoYCkiiW3nlhEq3+HsT/dHtvX4do3CeBthBKMu/LUD9LH8Zpx5amxMtyznMxVvDDi68c/OMe4cvF4loIGYfKPIFjeNj+rk5D2bSfSdnHB8sEHqDtR6jsR1Ewf4Mce/Dv8r/tsNeE/7OeP3Qj2Mw7HWEJM5K+NaCBxCfJJ2DE6sLe2UABT6OFPvOnq/PvKLA0MURgYEkhggXLkqZ851G4Mjyj5kDRjGkRsmXUK/dKMuak1AX6TJi4k/e+okHQxkrtM3iHhq5BY2P5+s0Ys185aR2lHlcuBkNEf39pbjyTvcRw6uKM43FcAUPcQHTJNKZJgxNL0eBsXLLA17TKrRleSRfUTCgQkr1JJuzd2evLcnl3kGSBjcDD8QcfiOJseTIMdi3BNF8YBLKh63WkkcgW5Gp+dvi74my8VxbZGJAFjGo2CoDsKH1M+y/8AE7Bky8AyJ0Op/wBlQSf4T4Snh+XWuPQS+SgoI33qage1+C8mTiaOQlcGGi7DY5GH2UsdPSfTUM8fwHAHGcXDYh5MVfMPR35sx777CezOPaJS1mJ95uRpz8K7zoYoFqrLBj2hQS5FgUDFLceKWhI4EgCEiXrEURgsKZk2INEHmDuCPUTm/wCD/L34dvl9fl88R9k/6f8AsI9jOkDHJuByj4wMe2dTi5DWTeIn/wAlUvs4WdNcgoVuDvY5G/WQrYI+vqD3nMPgegk8Oxwk7lK1YWPriJpfdCp94HVgmbg2yUfmoikdUbUreosBl9iPxMMlh8krMvZZURNArymdljmITJQZGl6Z658pl1R1a5Bt2O4gbfYzKGI3E0Ys4b3lHP4zw3qv4iY1P1ndNiZuJ4ENuOcDADHUyjICp3hDwNGqKXiaouqBn8Qx60KkWGBBB5EGeePw0G4pcxFlEKptyJJJb6ED8J6fTLlA6c4HkcvCNjatI01v3vvc24s9DY7Hp2nX4nhw8wN4fN4Vfbz2X49DhybbTbgaYDwpHLeQcSV7+u11OicYy7hx47MtfUu9jO0vX8/Sc7h8+024slznmKd2MxlFw0aY4WBZYhmGg0xhAI0CVIRDDATVHDbQESVcB5IokgJKmlpiGaFDCI0vKSs45JFBkuWFYgUyB1yRqvlzlREZTAvx8T0aXe0xHeBMpQ9xA1ZMQYb/AFnn+P43HhyKjZEDN9lSRZ/CH4z+MF4PhGyKR80+XEprdiOo7DnPgPh3xLmx8UcuXU7sbYtz37eksRY/QSZrMtU3PI+BfETZ1DhCMXLWTWphz0LVlf1vpc9JjzcpBrBgJiK1y0JcCVEdJcqRtEozaZP0ZTNPyoDjqWMpj0xOESz5PDzp8j6T6gFT+0NiRt0Ik4Ti9LBMo+Wx+ySbR/2H7/qtTe/Oa8dy98KspVgCp2IIsEeoktrGKilyGOJy/wBEyYa+UfmJ/wDm58w/8bnn+y/4MOU1cH4gmS9J8y7MjDSyE9GU7j35HoTIrYBGi3CDJYMIkuCosSGpJIsRTJCIICGAw3AZQpEUrHuLARhK9EuMUwKCIh5zQwlbrAq1SHL3kIlLySPH/Hfwn+mNiJalxh9uupqo+o2M+fr8JMeKXBl3QAuzjmManlfQsaH1n2bNjuYMvgCsS/JiACe4BJA/9jLcxCx7ed8Hzsz6SujGoC4wB5SBt+G23pO8vFj5mm9/3e1zEeGfGGA818rG4vtUzoO//wAnxudzsuNOMYxf19LjcXHdEzMvT4Mk2pPPcHx1GmPse/oZ28GWdvH5WG/Hywcu7Rlqmsm1VjfLiIbl1zrtz0XTDojgRgsWisJHCRwYdMWFBlPFcEmSmOzr9l12Zb5gEdO6mwe00RdMgz8KcimnAYfddRV+jr91vUWD+rymxWgD9DGEBhDFEJO0AiGLDcBgJIKkgVEyVAZCZoSopjERbgCoI5MECorAUlkUwKnSUOs1kSplgZNEE0MkqOOSRlyYgZk4jw1WHY9x/MdZ0iIoWc27TjsxrKLdGrblhNw8xxfCPj6bdxyP9Jt8K4s/ZJ6df4e07nywRXQ94n+EpzFoe68/37T5GvgbNO2MtU9fr6efMw26pxzjtZgzTbjacnDaMFyULNK4+y57fqt6dehM6uMT70PjyuAjRYwlZkYQZBJCIYIZKgSMIIYBENwCSASYYJLgGSC5IFfOSNBNCRbjmKBAFQ1IJIAEEciKRAQiCo5iEwEKxPly4CQQMxxxDhmkiRkElLbLo7QqT1lzLDpElFg2IMCGAZSKIIsEeoMz6Ww/6nxD3Z8f88i/+w/W6bAssHMS0WGNwQCDYO4I3BEdYPljptzj1IgQ1CJAICmSEyHkIEAhMAMMA3De0ENSgSQjnB+f3yAgySSSj/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67" name="AutoShape 19" descr="data:image/jpeg;base64,/9j/4AAQSkZJRgABAQAAAQABAAD/2wCEAAkGBhQSEBQUExQUFRQVGBQYFBcUFxcXGBQXFBQVFxgXFxcXHCYeFxokGhUUHy8gIycpLCwsFR4xNTAqNSYrLCkBCQoKDgwOGA8PFykcHBwpKSksKSksKSkpKTAtLCkpLCkpNSksLCksLCwpKSkpLDUpKTQsKSkpLCwsKSkwLCosKf/AABEIAM0A9gMBIgACEQEDEQH/xAAcAAACAwEBAQEAAAAAAAAAAAABAgADBAUGBwj/xAA9EAACAgECBAQDBAgEBwEAAAABAgARAxIhBDFBUQUiYXEGE5EyQoHwFGJyobHB0eEVI1KCBzNDY3Oi8VP/xAAZAQEBAQEBAQAAAAAAAAAAAAAAAQIEAwX/xAAhEQEAAgICAwEAAwAAAAAAAAAAARECAwQhEjFRQWGh0f/aAAwDAQACEQMRAD8A+w3HUXKhNOESh0EXKstUQssWMLZJYP3xji3sjl1/tLflXKMLneIXlnFYWFnn6zEXgaNUFykGOGgPcgMlyAyA3CYoMBMgIMKwASXAgMlwGCoBMAMAk6wGuKTGuAwBclQ3ATAkWG5DAFwwQiADDBUlQJJJUkK2IJrxDaZ0EsGTtKi5slGpGfb1/nKSLO8YbkekgtCwGHVDqBgAPKM3Bq/v3EuZIjGjA5ubg2X1Hp/SUgzXxfGFnGJbG2rIw2KKbAA/WYg12Ck9pUUXc/Yxp5RYJdztvueVmh1J/C9UllBhuIyVpvYtuFJGrb0HbrUgaFOTCecUGEtMhgYBAphJhaGoJJAd4KQQQ3BBQgwEyCG4QtSGGCoVDAYZICkQw1tIYAkMkMIEkaoIG0mBmkLRGmharS0fn+szAywE6TXaQUHxHzkAeWaMeYGYfk1ChqBr43jSmNmAsgWBv3roD37Tk+H+MlOFOXiCaDGqHmIuhW/m5E7E7ci1XN4zTHx3g+LKjIwIDNqtTVNRGoDkCbN7UbNg3NYzj6lJv8XeD5ceZHy43163bU1Fd1NBaO4AUKPqesWvmZyfuYTQ/WykeZv9oIA9WbsJXi8N+Xwxw4nKmiFY8wS2o/Yqh02qhyqhF8P4nJg4d24tgdBLWu500LNhVG7aqFbAiyec1UTcxP8AqfLaOIz6Mm3my5dlJA/y0UDUeWyi7rqzgddmGLzaV+yovJkcnUbF0Oh7k8hy9s/hXEJmZ8qOGulA5NjUC9JB5MW1E/h2g4gHJlGMfYUBsvrZ8ie3Nj6BR1lmPyRaD5QwB0k0NQ0k9tjuLgDQ8XmCsMjjWRS4l22c3ZB7nqegB9YRjJpQfmOfMzGgEU+gH4KOfOzMeKpqhErXfUVNqpILbgbVe55jpfLYyFpmml1QRNUIaZDCCS4JVG5LkuSBLkMhH5/hJUCAwwAyAQDBJcgMMpBCYKgNJIBJA0wgRRHWaBRZTk4mzXJR0/rH4x6XSPc+3acnJk1HTf4zzmWoh0MjUJkbiRFbGxFNseh5g/1mbBwb6vNyH7/b0moZb1c11rpCMv56ROJNCyDy2rpMg4mUb/mQO9ijRBsb7jfpMY4iOM0kAcJhTEHGNFTWSToAHmIq65Gu1VF8N4rJeQZhjAUKfmLscpANuUvyUqoCO4NEipbzgcd56+X1mvhOC4tM+QujK64wAo3DKzi2LKaIJXSBY3Fkc5fxbkkICQzXZGxVARqPoTYA9/SYfDfD8eAk40C2Bem+hJ5XXX+HaL4PxGcuRnxp9mjkQiyVc0NI5LTkgVe29kzUxHcx+J66l0uI0gL8wj5WMXpHUitN9wP9PUkdhGLWLO75D5UFAqB371zY99h0mY5RlcBWVkxkl9JB/wAwfZQ+wOr30+sfjOI0gaftsdKe5F37ADUf2Zn+Gv5OR5ioNla1VflsWAex9PaS4GPlCX5bOsiwzA7ncHazzPaxEPEKynIP+XQGNVFM/Y0eerYKNtt+u2Zx+La3VDdzFl45EYIzqrt90sNV7WK77y35kwsNIaNcza4+qBbqkleqEGA8ggLSSBrkLQaoJUGS5IsBxBIJIF8tQxQIZZAy4yzHsZy+JVVybDb89J1fmTDmQE3MUtrcecaN6YdB3P8AKW4uFpdR3J6dplxY50P0sAVNwgHi1Oz7TlcdwaF6Q0TfTa9qBHrvuO1ToZMIYbTm8X4aCSWXeiuobNpJ1VqG9WAa5GtwYGDIjIaIPpGx54OJyZl7ZUvlptwCQOhFnc8u3IQ/o4cFsRsdV6j+sg0pljh5z1euexl65pbGoCBl/tK1ySwNESMfA+G48Ds+NSpYeYKx03qLWFOwNlu32pVwvH5Gz6cmFtjk0ZB9kISKuifMQq86PmoCrnQYzPnXbt6iennfvtK+DxeYZP8ALQ6gW05aO6KBbKT3YFVrsxM5Hxn8RpwXCtlIBddsQ/XIIHtzP4XKx4d8vN822FlmYJydmDeZr3J8x+i9hPlv/F34jObiRg+5iAJ33JYWfahQr3mqi4iEibjtk8H+Pch4g5cx1ZCfI/3sY7ifS/h/4sfOA6V+jjyLqB+Zkcc2JJ5fn2+G8H4acuTHjxm2yGv2R1J9Ks/hPrvw9kTUmLHsiKQo/VFb+5Nk+8mZb6CucS4ZJzddS/Fk+k8WnQR5cGmNGlweBeDDEUxrgMBDUWEbQDclSCQn8/T+8AmSCoIG4LARLFETiMyoN+Z5Acz/AGiZGbIZnZpp1ahyr0mXKQID/NFE/wAJTg4jUL/d+esiPsZWm0Dbiy/h/CaBkDbGc8PGLfSBX4lnx4mQM1HIwVBubY9Nh6j6zJmyDHkGlFbNk2F3QC1eRgDyWxvzNhes05MCtkTJzfHq0nbkwIIN+/MUR33Np4fiZnyPlSnIxqG1DzBQbGkbIAxY0CftdxsD58OM6EUtkyN0NXV+ZyeSqL5ewExcTwjId9/4zZ4ll+SusAsdgqjm7MaVF9SfpueQMTh8+hGbKpy5mrUV5knYIl/Zxi+vS2O5MDCmWXpllvE8AFRSWXUxA8gNFjZ0hefK9+wJNTG6lTR2/n7GBrDwtvMa5Jb83pAXIony/wAa+CGfi8+RyKdrQ87G932Nz6ezXOdxPB6z6S3I+X/C3gHy34h63s4U9AK+YR+4fWet8FwKj+XSW6+3YTvYfA0AO3UmvU8zMR8HCmx3kmUqHXfi10WRTCgOxPqOkXhuLoefr1HL+0xZ+FdgtMPLfPrddZUMzJs4Iv8AEfh0nthjEw+bv37MM7j1/T0eHLc2K88hk8YGMgjYnpzFdbE7/BceHFgyZ65jt7aOZhtnx/fjrLGEzJmmhDPJ2nEYCKDCIBAkkkgQmSEQQOg+YKpY8h+/0nm+N41i13uSPp2nX41WcKByvf17Tn8V4aqVZ8x51yExMW1HTYuQnHYFnrOcjl2ofj6TocE5TnuOhEtcgDUR9o9JqklizoFG34zIeIm3xDhjptKM4D5CDvKjqJnl6ZZyEy8ppxZYHSuEuZlTJL1eQIcTHMrlgUUVpI+ySGBZT/qNgWehYdZryaau6HX0/PaU+0qz4tQG5VgbUjmDVWPrXsTFjN4Yr6vnMCC22NT/ANPGehHR22Zu3lX7u+jJkWsmTO2kdALKqoJrarZ2setkAct78bgLROyjmewHMmYDw3zsivX+UlHGDsWyG/OwO40CwB3LHosWFycCwUMVK3vparHoa2v0mYtOo2Ml1LklUshDWnX0c9yBsO13zquN4p4tiCNl2CH/AJK3581XbizQQ9NuQv7wEosLxg043hvjuPPeg7rzFHn6H73PmJuXNA2B5Ww3lSvLwsIRgJYiCq5jqDuPoYCkiiW3nlhEq3+HsT/dHtvX4do3CeBthBKMu/LUD9LH8Zpx5amxMtyznMxVvDDi68c/OMe4cvF4loIGYfKPIFjeNj+rk5D2bSfSdnHB8sEHqDtR6jsR1Ewf4Mce/Dv8r/tsNeE/7OeP3Qj2Mw7HWEJM5K+NaCBxCfJJ2DE6sLe2UABT6OFPvOnq/PvKLA0MURgYEkhggXLkqZ851G4Mjyj5kDRjGkRsmXUK/dKMuak1AX6TJi4k/e+okHQxkrtM3iHhq5BY2P5+s0Ys185aR2lHlcuBkNEf39pbjyTvcRw6uKM43FcAUPcQHTJNKZJgxNL0eBsXLLA17TKrRleSRfUTCgQkr1JJuzd2evLcnl3kGSBjcDD8QcfiOJseTIMdi3BNF8YBLKh63WkkcgW5Gp+dvi74my8VxbZGJAFjGo2CoDsKH1M+y/8AE7Bky8AyJ0Op/wBlQSf4T4Snh+XWuPQS+SgoI33qage1+C8mTiaOQlcGGi7DY5GH2UsdPSfTUM8fwHAHGcXDYh5MVfMPR35sx777CezOPaJS1mJ95uRpz8K7zoYoFqrLBj2hQS5FgUDFLceKWhI4EgCEiXrEURgsKZk2INEHmDuCPUTm/wCD/L34dvl9fl88R9k/6f8AsI9jOkDHJuByj4wMe2dTi5DWTeIn/wAlUvs4WdNcgoVuDvY5G/WQrYI+vqD3nMPgegk8Oxwk7lK1YWPriJpfdCp94HVgmbg2yUfmoikdUbUreosBl9iPxMMlh8krMvZZURNArymdljmITJQZGl6Z658pl1R1a5Bt2O4gbfYzKGI3E0Ys4b3lHP4zw3qv4iY1P1ndNiZuJ4ENuOcDADHUyjICp3hDwNGqKXiaouqBn8Qx60KkWGBBB5EGeePw0G4pcxFlEKptyJJJb6ED8J6fTLlA6c4HkcvCNjatI01v3vvc24s9DY7Hp2nX4nhw8wN4fN4Vfbz2X49DhybbTbgaYDwpHLeQcSV7+u11OicYy7hx47MtfUu9jO0vX8/Sc7h8+024slznmKd2MxlFw0aY4WBZYhmGg0xhAI0CVIRDDATVHDbQESVcB5IokgJKmlpiGaFDCI0vKSs45JFBkuWFYgUyB1yRqvlzlREZTAvx8T0aXe0xHeBMpQ9xA1ZMQYb/AFnn+P43HhyKjZEDN9lSRZ/CH4z+MF4PhGyKR80+XEprdiOo7DnPgPh3xLmx8UcuXU7sbYtz37eksRY/QSZrMtU3PI+BfETZ1DhCMXLWTWphz0LVlf1vpc9JjzcpBrBgJiK1y0JcCVEdJcqRtEozaZP0ZTNPyoDjqWMpj0xOESz5PDzp8j6T6gFT+0NiRt0Ik4Ti9LBMo+Wx+ySbR/2H7/qtTe/Oa8dy98KspVgCp2IIsEeoktrGKilyGOJy/wBEyYa+UfmJ/wDm58w/8bnn+y/4MOU1cH4gmS9J8y7MjDSyE9GU7j35HoTIrYBGi3CDJYMIkuCosSGpJIsRTJCIICGAw3AZQpEUrHuLARhK9EuMUwKCIh5zQwlbrAq1SHL3kIlLySPH/Hfwn+mNiJalxh9uupqo+o2M+fr8JMeKXBl3QAuzjmManlfQsaH1n2bNjuYMvgCsS/JiACe4BJA/9jLcxCx7ed8Hzsz6SujGoC4wB5SBt+G23pO8vFj5mm9/3e1zEeGfGGA818rG4vtUzoO//wAnxudzsuNOMYxf19LjcXHdEzMvT4Mk2pPPcHx1GmPse/oZ28GWdvH5WG/Hywcu7Rlqmsm1VjfLiIbl1zrtz0XTDojgRgsWisJHCRwYdMWFBlPFcEmSmOzr9l12Zb5gEdO6mwe00RdMgz8KcimnAYfddRV+jr91vUWD+rymxWgD9DGEBhDFEJO0AiGLDcBgJIKkgVEyVAZCZoSopjERbgCoI5MECorAUlkUwKnSUOs1kSplgZNEE0MkqOOSRlyYgZk4jw1WHY9x/MdZ0iIoWc27TjsxrKLdGrblhNw8xxfCPj6bdxyP9Jt8K4s/ZJ6df4e07nywRXQ94n+EpzFoe68/37T5GvgbNO2MtU9fr6efMw26pxzjtZgzTbjacnDaMFyULNK4+y57fqt6dehM6uMT70PjyuAjRYwlZkYQZBJCIYIZKgSMIIYBENwCSASYYJLgGSC5IFfOSNBNCRbjmKBAFQ1IJIAEEciKRAQiCo5iEwEKxPly4CQQMxxxDhmkiRkElLbLo7QqT1lzLDpElFg2IMCGAZSKIIsEeoMz6Ww/6nxD3Z8f88i/+w/W6bAssHMS0WGNwQCDYO4I3BEdYPljptzj1IgQ1CJAICmSEyHkIEAhMAMMA3De0ENSgSQjnB+f3yAgySSSj/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069" name="Picture 21" descr="http://www.orthopaedicclinic.com.sg/wp-content/uploads/2012/01/Orthopaedic-Injections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31640" y="3861048"/>
            <a:ext cx="2160240" cy="1800200"/>
          </a:xfrm>
          <a:prstGeom prst="rect">
            <a:avLst/>
          </a:prstGeom>
          <a:noFill/>
        </p:spPr>
      </p:pic>
      <p:pic>
        <p:nvPicPr>
          <p:cNvPr id="2071" name="Picture 23" descr="http://t0.gstatic.com/images?q=tbn:ANd9GcTTK_9zUXnIIASXcoU1SWJbe8VdU2QoJExklGJF6uOifelRE0_J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139952" y="980728"/>
            <a:ext cx="1704975" cy="267652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78538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572000"/>
          </a:xfrm>
        </p:spPr>
        <p:txBody>
          <a:bodyPr>
            <a:normAutofit/>
          </a:bodyPr>
          <a:lstStyle/>
          <a:p>
            <a:r>
              <a:rPr lang="cs-CZ" dirty="0" smtClean="0"/>
              <a:t>Měřením a výpočtem</a:t>
            </a:r>
          </a:p>
          <a:p>
            <a:pPr lvl="1"/>
            <a:r>
              <a:rPr lang="cs-CZ" dirty="0" smtClean="0"/>
              <a:t>Výtlak lodi</a:t>
            </a:r>
          </a:p>
          <a:p>
            <a:pPr lvl="1"/>
            <a:r>
              <a:rPr lang="cs-CZ" dirty="0" smtClean="0"/>
              <a:t>Objem sesuvu</a:t>
            </a:r>
          </a:p>
          <a:p>
            <a:pPr lvl="1"/>
            <a:r>
              <a:rPr lang="cs-CZ" dirty="0" smtClean="0"/>
              <a:t>Velikost bludných balvanů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Velké objemy</a:t>
            </a:r>
            <a:endParaRPr lang="cs-CZ" dirty="0"/>
          </a:p>
        </p:txBody>
      </p:sp>
      <p:sp>
        <p:nvSpPr>
          <p:cNvPr id="9218" name="AutoShape 2" descr="data:image/jpeg;base64,/9j/4AAQSkZJRgABAQAAAQABAAD/2wCEAAkGBhQPERAUEBQQEBUWEhAZFRYXGSEZExoZExgcGBsYGhYcHicqIxkkGRIUHy8gIycpLi04FR8xNjQqNyYuLSkBCQoKDgwOGQ8PGiskHiUsKzQpLiw1MiwvMykuLTU1LjUuLSw1NCouLDUvLCw0KiwqKik0MCwsLCo2KS4tLSwtLP/AABEIAJ0AoAMBIgACEQEDEQH/xAAbAAEBAAMBAQEAAAAAAAAAAAAABQMEBgECB//EAEYQAAEDAgIEBg4IBgIDAAAAAAEAAgMEEQUSBiExQRMUFlFSkxUiMjQ1QlRhdIGRstHTM1NxcnOjs9IHI2KhscEkgmOSov/EABkBAQEBAQEBAAAAAAAAAAAAAAMABAIBBf/EADARAAIBAgMECQUAAwAAAAAAAAECAAMREnGxITFRoQQTMkFSgZHB0SIzYeHwI0LC/9oADAMBAAIRAxEAPwD9xREVKERFSha9fiDKeN0krgxrRrJ/wOcnmWLFcWjpY88hO0BrRre5x2Na3e48ym0GEyVEjaitABBvDBe7Iv6ndKXz7Bu50qILYm3a5Q2fbhXfI+LNmq3Ur588MD6mNrILlr3NcHHPKQbh2rU0bN+tXORlL9W7rH/uTSXuqH0yL3XK2mes4VcJsNu7OElJcTYtucicjKX6t3WP/cnIyl+rd1j/ANytoi6+r4j6xOpp+ESJyMpfq3dY/wDcnIyl+rd1j/3K2iuvq+I+supp+ESJyMpfq3dY/wDcnIyl+rd1j/3K2iuvq+I+supp+ESJyMpfq3dY/wDcnIyl+rd1j/3K2pWM45wJbHE3hp3j+XGObpvPisG8+xdLVrMbBj6zxqdJRcgSTjGDUVK0Zonve42jjbI8yPdzNGb2nYFp6P4O+lrYi85TLBO4xNc50bA10Ya0FxNz2xu72LoMHwPg3Gad3DVDx2z/ABWjoRjcwe07SsVX4RpfRqr3o04rGxS5Ow3J9oJpC4a1totLiIiwTZCItSTFI2zMgJ/mOY94HmaQD/n/AOTzL0AndPCQN821OxjGm0wbqMkjzaOJvdvPmG4De46gqJXFYHg08+arFTkklLxria8tax7mhjSTqbqvYJqSKQWY7BzMOozCyr3y3hWCuz8YqyJJyCGgfRwtPiR+fndtP2K0oPYis8t/IZ8U7EVnlv5DPip/qNyw5/E8X6RYKeU+9Je6ofTIvdcra4zHcMqmmkz1ee9VGG/yWDKbOs7Ude/V51V7EVnlv5DPiu3QYF+od/HjlOVY4m2Hlwl5FB7EVnlv5DPinYis8t/IZ8UOAeIc/iLjPA8peRQexFZ5b+Qz4p2IrPLfyGfFWAeIc/iWM8Dyl5FB7EVnlv5DPip+PwVlPTTyiszZI3G3AsF/XuXS0gzBQw25/E5apYEkHlKmLY27PxekAknIBcT9HE0+PIf8NGs/YtjB8EbTBxuZZX2Msru7ef8ATRuaNQWXCcJjpo8kYOskucdb3uO1znb3FbqmcAYU3a/3CSqScTb9IUOr8I0vo1V70auKHV+EaX0aq96NeUt5yOk9qbhmJcRERRIX5pimH1jsUZUNaLjO6OMu7YxQkNcOYFweSBffrX6WodX4RpfRqr3o1r6LWNJmIA2g75n6RTDgXPeJbB1KLob3nF96b9VytFRdDe84vvTfquRD7TZjQxD2xkfaW0REMSRNJe6ofTIvdcraiaS91Q+mRe65W0z9hfPWGvaby0hERDEhERUoUPTbvCr/AAnK4oem3eFX+E5NQ+6uY1h1ew2RlsL1eBeoYkKHV+EaX0aq96NXFDq/CNL6NVe9GlpbzkdIdTcMxLiIiKJCh1fhGl9GqvejVvMNinT4e51XDMLZWQzNPPd5YRbzdoUlMgE34HSG4va3ESiVF0N7zi+9N+q5WiouhvecX3pv1XLofabMaGR7YyPtLaIiGJImkvdUPpkXuuVtRNJe6ofTIvdcraZ+wvnrDXtN5aQiIhiQiIqUKHpt3hV/hOVxQ9Nu8Kv8Jyah91cxrDq9hsjLYXq8C9QxIUOr8I0vo1V70auKHV+EaX0aq96NLS3nI6Q6m4ZiXEREUScLo9QCnxiqja6Rw4qw3e4ucS5zCSSV9Y5pDViprYoHQsbBAyW7m3dYC5aNe++08y6qLBYm1D6gA8K9gY43NsosR2uzxQtWfBad08xd9LUQljxmN3RtsDYX1WuNY519AdIRnxML/SB5i37mM0WC4VNtpnPYTpTVOnoeGMJjq43lrGNILCwdInXf/fmV7Q3vOL7036jlli0YgYaYhrr04cIu2OoO2316/WsWhvecX3pv1HLmvUpuhKC20f8AVuVp7SR1YBjff7S2iIsM1yJpL3VD6ZF7rlbUTSXuqL0yL3XK2mfsL56w17TeWkIiIYkIiKlCh6bd4Vf4TlcUPTbvCr/CcmofdXMaw6vYbIy2F6vAvUMSFDq/CNL6NVe9Grih1fhGl9GqvejS0t5yOkOpuGYlxERFEhQ6vwjS+jVXvRq4odX4RpfRqr3o0tLecjpDqbhmJbKi6G95xfem/VcrRUXQ3vOL7036jl6PtNmNDI9sZH2ltEUrGcc4Etjibw0778HEDb/s8+Kwc59V0aqWNhOmYKLmaWl9cyI0Ze61qpjrAEuyta65DQCSBcbBvWXlpS9OXqZflrNg+B8E50s7uGqHjtn7A0dCMeKwe07Sq6dmpgBSCbd4NvYwlV7lt1/7jIfLSl6cvUy/LTlpS9OXqZflq4i4vS8J9R8Tuz8R6fuQ+WlL05epl+WnLSl6cvUy/LVxFXpeE+o+JWfiPT9yHy0penL1Mvy1I0s0qp5aOpYx0hc6NwF4pAL/AGlgA9ZXZqHpt3hV/hOTUDS61fpO8d/5yh1Q+Bto3Hu/c8GmlL05epl+WveWlL05epl+WrYXqHFS8J9R8Tuz8R6fuQuWlL05epl+WtOlxmKrxCHgHOfwdPPnuxzcud0eW+Zo22PsW3iOMPlkdT0VjIPpZTrjhB96S2xvtW/hODspWEMu5zjd73G8j3Ha5x5/8Jv8aKTY3I2bePHZ6Q/rdrXFh+P3N9F8skDr2INjY2Ow8y+ljmmFCq3jshTG4txaq17u6jV1fmeK6MyOxZkQLxBLmlIBOUNuDKy3M57W3H9QWvolNXZsTWsDM3SHKgWF9on6XdRdDe84vvTfqOVq2pcNgeMvfAympS1jwZeFmdbJEDI46ge6kI2N2DaVzSpl6bAcR7zqo4VwTwPtOgxbG3B/F6UCSci5v9HE0+PIR/Zu0rYwbBG0wcSTLK+xlld3bz/po3NGoLzCaOGlZljc0km73OcC97jtc528lb3G2dNntC5Y2GFBs1/uE9UXOJjt0mVFi42zps9oTjbOmz2hDhPCLiEyosXG2dNntCcbZ02e0KwnhLEJlRYuNs6bPaE42zps9oVhPCWITKoem3eFX+E5V+Ns6bPaFE00qGmgqwHNJ4J2q4TUFPWrs7xrDqkYGyMvgrnqnEZK17oqRxjiaSJakc42sh5387tg+1YzK/E9TC6Kk8Z4u2SfzM3ti53bXbtWtdDTUzYmtZG1rGtADWgWAA3AL2wpb+1pn+fxPLmpu3azFh2Gx00bY4mhjR7STtJO8neSuF0+rKl7pW0sz3MjA4VkbcoZmIDWmQG7nknuRuXTYnib5pDTUhs4W4aba2IHcOeUjYN20qlh2Fx08YjjHajWb63OJ1lzjvcTruko1OocVWFzwOp9vXPionWrgXYOM19GcIFJTRReMG3eed7tbjf7T/ZVERZXYuxY7zHVQoAEL5MYuDYXAIB32Nri/qHsC+kXM6hSTonRm5NLTG5JJMbb3PqVZcdpnR4k/NxSRnB9FnaTf+x2+oj1rR0dS74Q+G/eTaDWIVcRW8tDROi8lperb8F7yRo/JaXq2/BQ9FqStFNGGSU8dr5myQv4UOv22Y8ILm+9VuLV/wBdR9S/5qVwysR1nMw1KkA4NJl5I0fktL1bfgpkMGFPqDTsipHyjNdoiBtl2guDbAjmvdW8NiqG5uMPgkGrLwbCy2297udfcuaq4mtxylDQ1t6SYkDVclz7n7fOqkSxYFzsBIseGcnAABCjeO6XeSVH5LS9W34JySo/JaXq2/BcxpFTcPiUsTpJWs4i5xax5bctJIuBuvY+pR8He5vYio4WV0k0zo35nktLBqDbcwAWhejuyBusN7fngT7QjVUNbB/fxnf8kaPyWl6tvwXvJGj8lperb8Fv1jXljhCWNf4peC5o+0Ajd51K4tX/AF1H1L/mrEru297eZmllUf66TLyTovJaXq2/Be8kqPyWl6tvwXMaZUVc6OIB8csnCAx8BG9kgsNbs/CEBtjrvzhW9E6auY3/AJ0kTxbULXlH3niwPsP2p2RhS6zrfK5vCVlL4MHnYToWtAAAsANnMvzfSfSid2IGKkEjskZjdwYzOBkIc5w3ZgGtAJ1aiv0lYaejZHfg2NZckmwtck3JPOSSUPR6yUmLMuLZsiVqbVAAptNbA6JsMDGsjdFquWuIL7naXuBN3E6ybrmdJIHx4jh7+FmIkncODzfy2hrRqDRzkkm67VTsRwNlRLTyvLw6B7nMsdRLgBr1bNSqNbDULN3g8x8yqU7oFXutJuk2PzU89JDAyJ7pzMO3JABYGkG43dsfYoB09q2xPlfFT5IKjgZ7E5nOvYlg3AAjaSuwxDAmTzU0zy8OgLywA9qc4AN9X9IU+bQeB8NRCXS5ZqgzONxcOJBsNXc6k9Gr0dVUOt+Pqb8ucGpTrEkqcvT5nRIiL582wiIqUIiKlC+TGL3sL8+/2r6RUp8mMXvYXta9tdl4IG6u1bq2atn2L7RU8tCIip7CIipQiIqUIiKlCIipQiIqUIiKlOLwXS2rkxeeiqYoIY20z5Y8ri6QtEojaXO2ds27rAarjfdb+kmn9Ph8rYZhUPkdC6RrIozIXNaSCBbf2pOuwsNq0ocOtpBJNm24a1mW3/lBve/9rLXxvDc2OUcua2WhqW5bc+bXe/n5typTbwf+KdFVzwQxGe87XGJ7o3Nie5gu6MPO17d+7ddY4Mdk7M8XZOZojFOXxjI8RvYI8ocGsa6Mds6xc5+e/i2XI6OYBkZoz29+Cmrj3O3P/wBtVredfsAaFSkvGtKKahLBVTMhLw7Le+vLa+wHpD2rJg2kEFa1zqWRszWuyuIvqNr21gbiFjxrAeNFh4xWU2UO+geGB2a3dXab2tq+0rJguD8Va5vD1NRmde87w9w1WsCANWpUpzn8Q9LKvDuBfTwwOhL4Wvkkcc2aWTLkbGP6RfMTbX5lT060nOG0b52MEsmeNkbCbNL5HZRc82u/qWh/FKg4ejjbmy/8ukN7X2P5rhbun+ACuoZo85ic3LIx4Fy18Jzg237LetUpy9b/ABMqKBmIxVrIJammZTOjMOZscnGTlF2uuRlc5t9eu+5eVn8TKjD24jFXsp5KimggljMOZsUgmcGZSHXIyve0X3i+xTsL0XONUWI1dVIGzVTWNaY2WbEKM3bYFxJzOaCdY2Jg2i3ZylxGqq5GtmqY2wNLGWZGKZwcHBpcb5nsaSLjZYc6pTqtF9KKo109DiDYOFbTxzsfDcMLXENc0hxJu1zgAd9idS2dFtJJamvxeCTJkppadsVhZ1pGOccxvr1gcyhfwxhkrZ6jEql7XzFjaVrWtysDYiC53dG5c5oO62sfZBr8SqcPxPEnUskIE88ReJIi+2RgAsRI3plUp+yoiKlCIipT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220" name="AutoShape 4" descr="data:image/jpeg;base64,/9j/4AAQSkZJRgABAQAAAQABAAD/2wCEAAkGBhQPERAUEBQQEBUWEhAZFRYXGSEZExoZExgcGBsYGhYcHicqIxkkGRIUHy8gIycpLi04FR8xNjQqNyYuLSkBCQoKDgwOGQ8PGiskHiUsKzQpLiw1MiwvMykuLTU1LjUuLSw1NCouLDUvLCw0KiwqKik0MCwsLCo2KS4tLSwtLP/AABEIAJ0AoAMBIgACEQEDEQH/xAAbAAEBAAMBAQEAAAAAAAAAAAAABQMEBgECB//EAEYQAAEDAgIEBg4IBgIDAAAAAAEAAgMEEQUSBiExQRMUFlFSkxUiMjQ1QlRhdIGRstHTM1NxcnOjs9IHI2KhscEkgmOSov/EABkBAQEBAQEBAAAAAAAAAAAAAAMABAIBBf/EADARAAIBAgMECQUAAwAAAAAAAAECAAMREnGxITFRoQQTMkFSgZHB0SIzYeHwI0LC/9oADAMBAAIRAxEAPwD9xREVKERFSha9fiDKeN0krgxrRrJ/wOcnmWLFcWjpY88hO0BrRre5x2Na3e48ym0GEyVEjaitABBvDBe7Iv6ndKXz7Bu50qILYm3a5Q2fbhXfI+LNmq3Ur588MD6mNrILlr3NcHHPKQbh2rU0bN+tXORlL9W7rH/uTSXuqH0yL3XK2mes4VcJsNu7OElJcTYtucicjKX6t3WP/cnIyl+rd1j/ANytoi6+r4j6xOpp+ESJyMpfq3dY/wDcnIyl+rd1j/3K2iuvq+I+supp+ESJyMpfq3dY/wDcnIyl+rd1j/3K2iuvq+I+supp+ESJyMpfq3dY/wDcnIyl+rd1j/3K2pWM45wJbHE3hp3j+XGObpvPisG8+xdLVrMbBj6zxqdJRcgSTjGDUVK0Zonve42jjbI8yPdzNGb2nYFp6P4O+lrYi85TLBO4xNc50bA10Ya0FxNz2xu72LoMHwPg3Gad3DVDx2z/ABWjoRjcwe07SsVX4RpfRqr3o04rGxS5Ow3J9oJpC4a1totLiIiwTZCItSTFI2zMgJ/mOY94HmaQD/n/AOTzL0AndPCQN821OxjGm0wbqMkjzaOJvdvPmG4De46gqJXFYHg08+arFTkklLxria8tax7mhjSTqbqvYJqSKQWY7BzMOozCyr3y3hWCuz8YqyJJyCGgfRwtPiR+fndtP2K0oPYis8t/IZ8U7EVnlv5DPip/qNyw5/E8X6RYKeU+9Je6ofTIvdcra4zHcMqmmkz1ee9VGG/yWDKbOs7Ude/V51V7EVnlv5DPiu3QYF+od/HjlOVY4m2Hlwl5FB7EVnlv5DPinYis8t/IZ8UOAeIc/iLjPA8peRQexFZ5b+Qz4p2IrPLfyGfFWAeIc/iWM8Dyl5FB7EVnlv5DPip+PwVlPTTyiszZI3G3AsF/XuXS0gzBQw25/E5apYEkHlKmLY27PxekAknIBcT9HE0+PIf8NGs/YtjB8EbTBxuZZX2Msru7ef8ATRuaNQWXCcJjpo8kYOskucdb3uO1znb3FbqmcAYU3a/3CSqScTb9IUOr8I0vo1V70auKHV+EaX0aq96NeUt5yOk9qbhmJcRERRIX5pimH1jsUZUNaLjO6OMu7YxQkNcOYFweSBffrX6WodX4RpfRqr3o1r6LWNJmIA2g75n6RTDgXPeJbB1KLob3nF96b9VytFRdDe84vvTfquRD7TZjQxD2xkfaW0REMSRNJe6ofTIvdcraiaS91Q+mRe65W0z9hfPWGvaby0hERDEhERUoUPTbvCr/AAnK4oem3eFX+E5NQ+6uY1h1ew2RlsL1eBeoYkKHV+EaX0aq96NXFDq/CNL6NVe9GlpbzkdIdTcMxLiIiKJCh1fhGl9GqvejVvMNinT4e51XDMLZWQzNPPd5YRbzdoUlMgE34HSG4va3ESiVF0N7zi+9N+q5WiouhvecX3pv1XLofabMaGR7YyPtLaIiGJImkvdUPpkXuuVtRNJe6ofTIvdcraZ+wvnrDXtN5aQiIhiQiIqUKHpt3hV/hOVxQ9Nu8Kv8Jyah91cxrDq9hsjLYXq8C9QxIUOr8I0vo1V70auKHV+EaX0aq96NLS3nI6Q6m4ZiXEREUScLo9QCnxiqja6Rw4qw3e4ucS5zCSSV9Y5pDViprYoHQsbBAyW7m3dYC5aNe++08y6qLBYm1D6gA8K9gY43NsosR2uzxQtWfBad08xd9LUQljxmN3RtsDYX1WuNY519AdIRnxML/SB5i37mM0WC4VNtpnPYTpTVOnoeGMJjq43lrGNILCwdInXf/fmV7Q3vOL7036jlli0YgYaYhrr04cIu2OoO2316/WsWhvecX3pv1HLmvUpuhKC20f8AVuVp7SR1YBjff7S2iIsM1yJpL3VD6ZF7rlbUTSXuqL0yL3XK2mfsL56w17TeWkIiIYkIiKlCh6bd4Vf4TlcUPTbvCr/CcmofdXMaw6vYbIy2F6vAvUMSFDq/CNL6NVe9Grih1fhGl9GqvejS0t5yOkOpuGYlxERFEhQ6vwjS+jVXvRq4odX4RpfRqr3o0tLecjpDqbhmJbKi6G95xfem/VcrRUXQ3vOL7036jl6PtNmNDI9sZH2ltEUrGcc4Etjibw0778HEDb/s8+Kwc59V0aqWNhOmYKLmaWl9cyI0Ze61qpjrAEuyta65DQCSBcbBvWXlpS9OXqZflrNg+B8E50s7uGqHjtn7A0dCMeKwe07Sq6dmpgBSCbd4NvYwlV7lt1/7jIfLSl6cvUy/LTlpS9OXqZflq4i4vS8J9R8Tuz8R6fuQ+WlL05epl+WnLSl6cvUy/LVxFXpeE+o+JWfiPT9yHy0penL1Mvy1I0s0qp5aOpYx0hc6NwF4pAL/AGlgA9ZXZqHpt3hV/hOTUDS61fpO8d/5yh1Q+Bto3Hu/c8GmlL05epl+WveWlL05epl+WrYXqHFS8J9R8Tuz8R6fuQuWlL05epl+WtOlxmKrxCHgHOfwdPPnuxzcud0eW+Zo22PsW3iOMPlkdT0VjIPpZTrjhB96S2xvtW/hODspWEMu5zjd73G8j3Ha5x5/8Jv8aKTY3I2bePHZ6Q/rdrXFh+P3N9F8skDr2INjY2Ow8y+ljmmFCq3jshTG4txaq17u6jV1fmeK6MyOxZkQLxBLmlIBOUNuDKy3M57W3H9QWvolNXZsTWsDM3SHKgWF9on6XdRdDe84vvTfqOVq2pcNgeMvfAympS1jwZeFmdbJEDI46ge6kI2N2DaVzSpl6bAcR7zqo4VwTwPtOgxbG3B/F6UCSci5v9HE0+PIR/Zu0rYwbBG0wcSTLK+xlld3bz/po3NGoLzCaOGlZljc0km73OcC97jtc528lb3G2dNntC5Y2GFBs1/uE9UXOJjt0mVFi42zps9oTjbOmz2hDhPCLiEyosXG2dNntCcbZ02e0KwnhLEJlRYuNs6bPaE42zps9oVhPCWITKoem3eFX+E5V+Ns6bPaFE00qGmgqwHNJ4J2q4TUFPWrs7xrDqkYGyMvgrnqnEZK17oqRxjiaSJakc42sh5387tg+1YzK/E9TC6Kk8Z4u2SfzM3ti53bXbtWtdDTUzYmtZG1rGtADWgWAA3AL2wpb+1pn+fxPLmpu3azFh2Gx00bY4mhjR7STtJO8neSuF0+rKl7pW0sz3MjA4VkbcoZmIDWmQG7nknuRuXTYnib5pDTUhs4W4aba2IHcOeUjYN20qlh2Fx08YjjHajWb63OJ1lzjvcTruko1OocVWFzwOp9vXPionWrgXYOM19GcIFJTRReMG3eed7tbjf7T/ZVERZXYuxY7zHVQoAEL5MYuDYXAIB32Nri/qHsC+kXM6hSTonRm5NLTG5JJMbb3PqVZcdpnR4k/NxSRnB9FnaTf+x2+oj1rR0dS74Q+G/eTaDWIVcRW8tDROi8lperb8F7yRo/JaXq2/BQ9FqStFNGGSU8dr5myQv4UOv22Y8ILm+9VuLV/wBdR9S/5qVwysR1nMw1KkA4NJl5I0fktL1bfgpkMGFPqDTsipHyjNdoiBtl2guDbAjmvdW8NiqG5uMPgkGrLwbCy2297udfcuaq4mtxylDQ1t6SYkDVclz7n7fOqkSxYFzsBIseGcnAABCjeO6XeSVH5LS9W34JySo/JaXq2/BcxpFTcPiUsTpJWs4i5xax5bctJIuBuvY+pR8He5vYio4WV0k0zo35nktLBqDbcwAWhejuyBusN7fngT7QjVUNbB/fxnf8kaPyWl6tvwXvJGj8lperb8Fv1jXljhCWNf4peC5o+0Ajd51K4tX/AF1H1L/mrEru297eZmllUf66TLyTovJaXq2/Be8kqPyWl6tvwXMaZUVc6OIB8csnCAx8BG9kgsNbs/CEBtjrvzhW9E6auY3/AJ0kTxbULXlH3niwPsP2p2RhS6zrfK5vCVlL4MHnYToWtAAAsANnMvzfSfSid2IGKkEjskZjdwYzOBkIc5w3ZgGtAJ1aiv0lYaejZHfg2NZckmwtck3JPOSSUPR6yUmLMuLZsiVqbVAAptNbA6JsMDGsjdFquWuIL7naXuBN3E6ybrmdJIHx4jh7+FmIkncODzfy2hrRqDRzkkm67VTsRwNlRLTyvLw6B7nMsdRLgBr1bNSqNbDULN3g8x8yqU7oFXutJuk2PzU89JDAyJ7pzMO3JABYGkG43dsfYoB09q2xPlfFT5IKjgZ7E5nOvYlg3AAjaSuwxDAmTzU0zy8OgLywA9qc4AN9X9IU+bQeB8NRCXS5ZqgzONxcOJBsNXc6k9Gr0dVUOt+Pqb8ucGpTrEkqcvT5nRIiL582wiIqUIiKlC+TGL3sL8+/2r6RUp8mMXvYXta9tdl4IG6u1bq2atn2L7RU8tCIip7CIipQiIqUIiKlCIipQiIqUIiKlOLwXS2rkxeeiqYoIY20z5Y8ri6QtEojaXO2ds27rAarjfdb+kmn9Ph8rYZhUPkdC6RrIozIXNaSCBbf2pOuwsNq0ocOtpBJNm24a1mW3/lBve/9rLXxvDc2OUcua2WhqW5bc+bXe/n5typTbwf+KdFVzwQxGe87XGJ7o3Nie5gu6MPO17d+7ddY4Mdk7M8XZOZojFOXxjI8RvYI8ocGsa6Mds6xc5+e/i2XI6OYBkZoz29+Cmrj3O3P/wBtVredfsAaFSkvGtKKahLBVTMhLw7Le+vLa+wHpD2rJg2kEFa1zqWRszWuyuIvqNr21gbiFjxrAeNFh4xWU2UO+geGB2a3dXab2tq+0rJguD8Va5vD1NRmde87w9w1WsCANWpUpzn8Q9LKvDuBfTwwOhL4Wvkkcc2aWTLkbGP6RfMTbX5lT060nOG0b52MEsmeNkbCbNL5HZRc82u/qWh/FKg4ejjbmy/8ukN7X2P5rhbun+ACuoZo85ic3LIx4Fy18Jzg237LetUpy9b/ABMqKBmIxVrIJammZTOjMOZscnGTlF2uuRlc5t9eu+5eVn8TKjD24jFXsp5KimggljMOZsUgmcGZSHXIyve0X3i+xTsL0XONUWI1dVIGzVTWNaY2WbEKM3bYFxJzOaCdY2Jg2i3ZylxGqq5GtmqY2wNLGWZGKZwcHBpcb5nsaSLjZYc6pTqtF9KKo109DiDYOFbTxzsfDcMLXENc0hxJu1zgAd9idS2dFtJJamvxeCTJkppadsVhZ1pGOccxvr1gcyhfwxhkrZ6jEql7XzFjaVrWtysDYiC53dG5c5oO62sfZBr8SqcPxPEnUskIE88ReJIi+2RgAsRI3plUp+yoiKlCIipT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222" name="AutoShape 6" descr="data:image/jpeg;base64,/9j/4AAQSkZJRgABAQAAAQABAAD/2wCEAAkGBhQPERAUEBQQEBUWEhAZFRYXGSEZExoZExgcGBsYGhYcHicqIxkkGRIUHy8gIycpLi04FR8xNjQqNyYuLSkBCQoKDgwOGQ8PGiskHiUsKzQpLiw1MiwvMykuLTU1LjUuLSw1NCouLDUvLCw0KiwqKik0MCwsLCo2KS4tLSwtLP/AABEIAJ0AoAMBIgACEQEDEQH/xAAbAAEBAAMBAQEAAAAAAAAAAAAABQMEBgECB//EAEYQAAEDAgIEBg4IBgIDAAAAAAEAAgMEEQUSBiExQRMUFlFSkxUiMjQ1QlRhdIGRstHTM1NxcnOjs9IHI2KhscEkgmOSov/EABkBAQEBAQEBAAAAAAAAAAAAAAMABAIBBf/EADARAAIBAgMECQUAAwAAAAAAAAECAAMREnGxITFRoQQTMkFSgZHB0SIzYeHwI0LC/9oADAMBAAIRAxEAPwD9xREVKERFSha9fiDKeN0krgxrRrJ/wOcnmWLFcWjpY88hO0BrRre5x2Na3e48ym0GEyVEjaitABBvDBe7Iv6ndKXz7Bu50qILYm3a5Q2fbhXfI+LNmq3Ur588MD6mNrILlr3NcHHPKQbh2rU0bN+tXORlL9W7rH/uTSXuqH0yL3XK2mes4VcJsNu7OElJcTYtucicjKX6t3WP/cnIyl+rd1j/ANytoi6+r4j6xOpp+ESJyMpfq3dY/wDcnIyl+rd1j/3K2iuvq+I+supp+ESJyMpfq3dY/wDcnIyl+rd1j/3K2iuvq+I+supp+ESJyMpfq3dY/wDcnIyl+rd1j/3K2pWM45wJbHE3hp3j+XGObpvPisG8+xdLVrMbBj6zxqdJRcgSTjGDUVK0Zonve42jjbI8yPdzNGb2nYFp6P4O+lrYi85TLBO4xNc50bA10Ya0FxNz2xu72LoMHwPg3Gad3DVDx2z/ABWjoRjcwe07SsVX4RpfRqr3o04rGxS5Ow3J9oJpC4a1totLiIiwTZCItSTFI2zMgJ/mOY94HmaQD/n/AOTzL0AndPCQN821OxjGm0wbqMkjzaOJvdvPmG4De46gqJXFYHg08+arFTkklLxria8tax7mhjSTqbqvYJqSKQWY7BzMOozCyr3y3hWCuz8YqyJJyCGgfRwtPiR+fndtP2K0oPYis8t/IZ8U7EVnlv5DPip/qNyw5/E8X6RYKeU+9Je6ofTIvdcra4zHcMqmmkz1ee9VGG/yWDKbOs7Ude/V51V7EVnlv5DPiu3QYF+od/HjlOVY4m2Hlwl5FB7EVnlv5DPinYis8t/IZ8UOAeIc/iLjPA8peRQexFZ5b+Qz4p2IrPLfyGfFWAeIc/iWM8Dyl5FB7EVnlv5DPip+PwVlPTTyiszZI3G3AsF/XuXS0gzBQw25/E5apYEkHlKmLY27PxekAknIBcT9HE0+PIf8NGs/YtjB8EbTBxuZZX2Msru7ef8ATRuaNQWXCcJjpo8kYOskucdb3uO1znb3FbqmcAYU3a/3CSqScTb9IUOr8I0vo1V70auKHV+EaX0aq96NeUt5yOk9qbhmJcRERRIX5pimH1jsUZUNaLjO6OMu7YxQkNcOYFweSBffrX6WodX4RpfRqr3o1r6LWNJmIA2g75n6RTDgXPeJbB1KLob3nF96b9VytFRdDe84vvTfquRD7TZjQxD2xkfaW0REMSRNJe6ofTIvdcraiaS91Q+mRe65W0z9hfPWGvaby0hERDEhERUoUPTbvCr/AAnK4oem3eFX+E5NQ+6uY1h1ew2RlsL1eBeoYkKHV+EaX0aq96NXFDq/CNL6NVe9GlpbzkdIdTcMxLiIiKJCh1fhGl9GqvejVvMNinT4e51XDMLZWQzNPPd5YRbzdoUlMgE34HSG4va3ESiVF0N7zi+9N+q5WiouhvecX3pv1XLofabMaGR7YyPtLaIiGJImkvdUPpkXuuVtRNJe6ofTIvdcraZ+wvnrDXtN5aQiIhiQiIqUKHpt3hV/hOVxQ9Nu8Kv8Jyah91cxrDq9hsjLYXq8C9QxIUOr8I0vo1V70auKHV+EaX0aq96NLS3nI6Q6m4ZiXEREUScLo9QCnxiqja6Rw4qw3e4ucS5zCSSV9Y5pDViprYoHQsbBAyW7m3dYC5aNe++08y6qLBYm1D6gA8K9gY43NsosR2uzxQtWfBad08xd9LUQljxmN3RtsDYX1WuNY519AdIRnxML/SB5i37mM0WC4VNtpnPYTpTVOnoeGMJjq43lrGNILCwdInXf/fmV7Q3vOL7036jlli0YgYaYhrr04cIu2OoO2316/WsWhvecX3pv1HLmvUpuhKC20f8AVuVp7SR1YBjff7S2iIsM1yJpL3VD6ZF7rlbUTSXuqL0yL3XK2mfsL56w17TeWkIiIYkIiKlCh6bd4Vf4TlcUPTbvCr/CcmofdXMaw6vYbIy2F6vAvUMSFDq/CNL6NVe9Grih1fhGl9GqvejS0t5yOkOpuGYlxERFEhQ6vwjS+jVXvRq4odX4RpfRqr3o0tLecjpDqbhmJbKi6G95xfem/VcrRUXQ3vOL7036jl6PtNmNDI9sZH2ltEUrGcc4Etjibw0778HEDb/s8+Kwc59V0aqWNhOmYKLmaWl9cyI0Ze61qpjrAEuyta65DQCSBcbBvWXlpS9OXqZflrNg+B8E50s7uGqHjtn7A0dCMeKwe07Sq6dmpgBSCbd4NvYwlV7lt1/7jIfLSl6cvUy/LTlpS9OXqZflq4i4vS8J9R8Tuz8R6fuQ+WlL05epl+WnLSl6cvUy/LVxFXpeE+o+JWfiPT9yHy0penL1Mvy1I0s0qp5aOpYx0hc6NwF4pAL/AGlgA9ZXZqHpt3hV/hOTUDS61fpO8d/5yh1Q+Bto3Hu/c8GmlL05epl+WveWlL05epl+WrYXqHFS8J9R8Tuz8R6fuQuWlL05epl+WtOlxmKrxCHgHOfwdPPnuxzcud0eW+Zo22PsW3iOMPlkdT0VjIPpZTrjhB96S2xvtW/hODspWEMu5zjd73G8j3Ha5x5/8Jv8aKTY3I2bePHZ6Q/rdrXFh+P3N9F8skDr2INjY2Ow8y+ljmmFCq3jshTG4txaq17u6jV1fmeK6MyOxZkQLxBLmlIBOUNuDKy3M57W3H9QWvolNXZsTWsDM3SHKgWF9on6XdRdDe84vvTfqOVq2pcNgeMvfAympS1jwZeFmdbJEDI46ge6kI2N2DaVzSpl6bAcR7zqo4VwTwPtOgxbG3B/F6UCSci5v9HE0+PIR/Zu0rYwbBG0wcSTLK+xlld3bz/po3NGoLzCaOGlZljc0km73OcC97jtc528lb3G2dNntC5Y2GFBs1/uE9UXOJjt0mVFi42zps9oTjbOmz2hDhPCLiEyosXG2dNntCcbZ02e0KwnhLEJlRYuNs6bPaE42zps9oVhPCWITKoem3eFX+E5V+Ns6bPaFE00qGmgqwHNJ4J2q4TUFPWrs7xrDqkYGyMvgrnqnEZK17oqRxjiaSJakc42sh5387tg+1YzK/E9TC6Kk8Z4u2SfzM3ti53bXbtWtdDTUzYmtZG1rGtADWgWAA3AL2wpb+1pn+fxPLmpu3azFh2Gx00bY4mhjR7STtJO8neSuF0+rKl7pW0sz3MjA4VkbcoZmIDWmQG7nknuRuXTYnib5pDTUhs4W4aba2IHcOeUjYN20qlh2Fx08YjjHajWb63OJ1lzjvcTruko1OocVWFzwOp9vXPionWrgXYOM19GcIFJTRReMG3eed7tbjf7T/ZVERZXYuxY7zHVQoAEL5MYuDYXAIB32Nri/qHsC+kXM6hSTonRm5NLTG5JJMbb3PqVZcdpnR4k/NxSRnB9FnaTf+x2+oj1rR0dS74Q+G/eTaDWIVcRW8tDROi8lperb8F7yRo/JaXq2/BQ9FqStFNGGSU8dr5myQv4UOv22Y8ILm+9VuLV/wBdR9S/5qVwysR1nMw1KkA4NJl5I0fktL1bfgpkMGFPqDTsipHyjNdoiBtl2guDbAjmvdW8NiqG5uMPgkGrLwbCy2297udfcuaq4mtxylDQ1t6SYkDVclz7n7fOqkSxYFzsBIseGcnAABCjeO6XeSVH5LS9W34JySo/JaXq2/BcxpFTcPiUsTpJWs4i5xax5bctJIuBuvY+pR8He5vYio4WV0k0zo35nktLBqDbcwAWhejuyBusN7fngT7QjVUNbB/fxnf8kaPyWl6tvwXvJGj8lperb8Fv1jXljhCWNf4peC5o+0Ajd51K4tX/AF1H1L/mrEru297eZmllUf66TLyTovJaXq2/Be8kqPyWl6tvwXMaZUVc6OIB8csnCAx8BG9kgsNbs/CEBtjrvzhW9E6auY3/AJ0kTxbULXlH3niwPsP2p2RhS6zrfK5vCVlL4MHnYToWtAAAsANnMvzfSfSid2IGKkEjskZjdwYzOBkIc5w3ZgGtAJ1aiv0lYaejZHfg2NZckmwtck3JPOSSUPR6yUmLMuLZsiVqbVAAptNbA6JsMDGsjdFquWuIL7naXuBN3E6ybrmdJIHx4jh7+FmIkncODzfy2hrRqDRzkkm67VTsRwNlRLTyvLw6B7nMsdRLgBr1bNSqNbDULN3g8x8yqU7oFXutJuk2PzU89JDAyJ7pzMO3JABYGkG43dsfYoB09q2xPlfFT5IKjgZ7E5nOvYlg3AAjaSuwxDAmTzU0zy8OgLywA9qc4AN9X9IU+bQeB8NRCXS5ZqgzONxcOJBsNXc6k9Gr0dVUOt+Pqb8ucGpTrEkqcvT5nRIiL582wiIqUIiKlC+TGL3sL8+/2r6RUp8mMXvYXta9tdl4IG6u1bq2atn2L7RU8tCIip7CIipQiIqUIiKlCIipQiIqUIiKlOLwXS2rkxeeiqYoIY20z5Y8ri6QtEojaXO2ds27rAarjfdb+kmn9Ph8rYZhUPkdC6RrIozIXNaSCBbf2pOuwsNq0ocOtpBJNm24a1mW3/lBve/9rLXxvDc2OUcua2WhqW5bc+bXe/n5typTbwf+KdFVzwQxGe87XGJ7o3Nie5gu6MPO17d+7ddY4Mdk7M8XZOZojFOXxjI8RvYI8ocGsa6Mds6xc5+e/i2XI6OYBkZoz29+Cmrj3O3P/wBtVredfsAaFSkvGtKKahLBVTMhLw7Le+vLa+wHpD2rJg2kEFa1zqWRszWuyuIvqNr21gbiFjxrAeNFh4xWU2UO+geGB2a3dXab2tq+0rJguD8Va5vD1NRmde87w9w1WsCANWpUpzn8Q9LKvDuBfTwwOhL4Wvkkcc2aWTLkbGP6RfMTbX5lT060nOG0b52MEsmeNkbCbNL5HZRc82u/qWh/FKg4ejjbmy/8ukN7X2P5rhbun+ACuoZo85ic3LIx4Fy18Jzg237LetUpy9b/ABMqKBmIxVrIJammZTOjMOZscnGTlF2uuRlc5t9eu+5eVn8TKjD24jFXsp5KimggljMOZsUgmcGZSHXIyve0X3i+xTsL0XONUWI1dVIGzVTWNaY2WbEKM3bYFxJzOaCdY2Jg2i3ZylxGqq5GtmqY2wNLGWZGKZwcHBpcb5nsaSLjZYc6pTqtF9KKo109DiDYOFbTxzsfDcMLXENc0hxJu1zgAd9idS2dFtJJamvxeCTJkppadsVhZ1pGOccxvr1gcyhfwxhkrZ6jEql7XzFjaVrWtysDYiC53dG5c5oO62sfZBr8SqcPxPEnUskIE88ReJIi+2RgAsRI3plUp+yoiKlCIipT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224" name="AutoShape 8" descr="data:image/jpeg;base64,/9j/4AAQSkZJRgABAQAAAQABAAD/2wCEAAkGBhQPERAUEBQQEBUWEhAZFRYXGSEZExoZExgcGBsYGhYcHicqIxkkGRIUHy8gIycpLi04FR8xNjQqNyYuLSkBCQoKDgwOGQ8PGiskHiUsKzQpLiw1MiwvMykuLTU1LjUuLSw1NCouLDUvLCw0KiwqKik0MCwsLCo2KS4tLSwtLP/AABEIAJ0AoAMBIgACEQEDEQH/xAAbAAEBAAMBAQEAAAAAAAAAAAAABQMEBgECB//EAEYQAAEDAgIEBg4IBgIDAAAAAAEAAgMEEQUSBiExQRMUFlFSkxUiMjQ1QlRhdIGRstHTM1NxcnOjs9IHI2KhscEkgmOSov/EABkBAQEBAQEBAAAAAAAAAAAAAAMABAIBBf/EADARAAIBAgMECQUAAwAAAAAAAAECAAMREnGxITFRoQQTMkFSgZHB0SIzYeHwI0LC/9oADAMBAAIRAxEAPwD9xREVKERFSha9fiDKeN0krgxrRrJ/wOcnmWLFcWjpY88hO0BrRre5x2Na3e48ym0GEyVEjaitABBvDBe7Iv6ndKXz7Bu50qILYm3a5Q2fbhXfI+LNmq3Ur588MD6mNrILlr3NcHHPKQbh2rU0bN+tXORlL9W7rH/uTSXuqH0yL3XK2mes4VcJsNu7OElJcTYtucicjKX6t3WP/cnIyl+rd1j/ANytoi6+r4j6xOpp+ESJyMpfq3dY/wDcnIyl+rd1j/3K2iuvq+I+supp+ESJyMpfq3dY/wDcnIyl+rd1j/3K2iuvq+I+supp+ESJyMpfq3dY/wDcnIyl+rd1j/3K2pWM45wJbHE3hp3j+XGObpvPisG8+xdLVrMbBj6zxqdJRcgSTjGDUVK0Zonve42jjbI8yPdzNGb2nYFp6P4O+lrYi85TLBO4xNc50bA10Ya0FxNz2xu72LoMHwPg3Gad3DVDx2z/ABWjoRjcwe07SsVX4RpfRqr3o04rGxS5Ow3J9oJpC4a1totLiIiwTZCItSTFI2zMgJ/mOY94HmaQD/n/AOTzL0AndPCQN821OxjGm0wbqMkjzaOJvdvPmG4De46gqJXFYHg08+arFTkklLxria8tax7mhjSTqbqvYJqSKQWY7BzMOozCyr3y3hWCuz8YqyJJyCGgfRwtPiR+fndtP2K0oPYis8t/IZ8U7EVnlv5DPip/qNyw5/E8X6RYKeU+9Je6ofTIvdcra4zHcMqmmkz1ee9VGG/yWDKbOs7Ude/V51V7EVnlv5DPiu3QYF+od/HjlOVY4m2Hlwl5FB7EVnlv5DPinYis8t/IZ8UOAeIc/iLjPA8peRQexFZ5b+Qz4p2IrPLfyGfFWAeIc/iWM8Dyl5FB7EVnlv5DPip+PwVlPTTyiszZI3G3AsF/XuXS0gzBQw25/E5apYEkHlKmLY27PxekAknIBcT9HE0+PIf8NGs/YtjB8EbTBxuZZX2Msru7ef8ATRuaNQWXCcJjpo8kYOskucdb3uO1znb3FbqmcAYU3a/3CSqScTb9IUOr8I0vo1V70auKHV+EaX0aq96NeUt5yOk9qbhmJcRERRIX5pimH1jsUZUNaLjO6OMu7YxQkNcOYFweSBffrX6WodX4RpfRqr3o1r6LWNJmIA2g75n6RTDgXPeJbB1KLob3nF96b9VytFRdDe84vvTfquRD7TZjQxD2xkfaW0REMSRNJe6ofTIvdcraiaS91Q+mRe65W0z9hfPWGvaby0hERDEhERUoUPTbvCr/AAnK4oem3eFX+E5NQ+6uY1h1ew2RlsL1eBeoYkKHV+EaX0aq96NXFDq/CNL6NVe9GlpbzkdIdTcMxLiIiKJCh1fhGl9GqvejVvMNinT4e51XDMLZWQzNPPd5YRbzdoUlMgE34HSG4va3ESiVF0N7zi+9N+q5WiouhvecX3pv1XLofabMaGR7YyPtLaIiGJImkvdUPpkXuuVtRNJe6ofTIvdcraZ+wvnrDXtN5aQiIhiQiIqUKHpt3hV/hOVxQ9Nu8Kv8Jyah91cxrDq9hsjLYXq8C9QxIUOr8I0vo1V70auKHV+EaX0aq96NLS3nI6Q6m4ZiXEREUScLo9QCnxiqja6Rw4qw3e4ucS5zCSSV9Y5pDViprYoHQsbBAyW7m3dYC5aNe++08y6qLBYm1D6gA8K9gY43NsosR2uzxQtWfBad08xd9LUQljxmN3RtsDYX1WuNY519AdIRnxML/SB5i37mM0WC4VNtpnPYTpTVOnoeGMJjq43lrGNILCwdInXf/fmV7Q3vOL7036jlli0YgYaYhrr04cIu2OoO2316/WsWhvecX3pv1HLmvUpuhKC20f8AVuVp7SR1YBjff7S2iIsM1yJpL3VD6ZF7rlbUTSXuqL0yL3XK2mfsL56w17TeWkIiIYkIiKlCh6bd4Vf4TlcUPTbvCr/CcmofdXMaw6vYbIy2F6vAvUMSFDq/CNL6NVe9Grih1fhGl9GqvejS0t5yOkOpuGYlxERFEhQ6vwjS+jVXvRq4odX4RpfRqr3o0tLecjpDqbhmJbKi6G95xfem/VcrRUXQ3vOL7036jl6PtNmNDI9sZH2ltEUrGcc4Etjibw0778HEDb/s8+Kwc59V0aqWNhOmYKLmaWl9cyI0Ze61qpjrAEuyta65DQCSBcbBvWXlpS9OXqZflrNg+B8E50s7uGqHjtn7A0dCMeKwe07Sq6dmpgBSCbd4NvYwlV7lt1/7jIfLSl6cvUy/LTlpS9OXqZflq4i4vS8J9R8Tuz8R6fuQ+WlL05epl+WnLSl6cvUy/LVxFXpeE+o+JWfiPT9yHy0penL1Mvy1I0s0qp5aOpYx0hc6NwF4pAL/AGlgA9ZXZqHpt3hV/hOTUDS61fpO8d/5yh1Q+Bto3Hu/c8GmlL05epl+WveWlL05epl+WrYXqHFS8J9R8Tuz8R6fuQuWlL05epl+WtOlxmKrxCHgHOfwdPPnuxzcud0eW+Zo22PsW3iOMPlkdT0VjIPpZTrjhB96S2xvtW/hODspWEMu5zjd73G8j3Ha5x5/8Jv8aKTY3I2bePHZ6Q/rdrXFh+P3N9F8skDr2INjY2Ow8y+ljmmFCq3jshTG4txaq17u6jV1fmeK6MyOxZkQLxBLmlIBOUNuDKy3M57W3H9QWvolNXZsTWsDM3SHKgWF9on6XdRdDe84vvTfqOVq2pcNgeMvfAympS1jwZeFmdbJEDI46ge6kI2N2DaVzSpl6bAcR7zqo4VwTwPtOgxbG3B/F6UCSci5v9HE0+PIR/Zu0rYwbBG0wcSTLK+xlld3bz/po3NGoLzCaOGlZljc0km73OcC97jtc528lb3G2dNntC5Y2GFBs1/uE9UXOJjt0mVFi42zps9oTjbOmz2hDhPCLiEyosXG2dNntCcbZ02e0KwnhLEJlRYuNs6bPaE42zps9oVhPCWITKoem3eFX+E5V+Ns6bPaFE00qGmgqwHNJ4J2q4TUFPWrs7xrDqkYGyMvgrnqnEZK17oqRxjiaSJakc42sh5387tg+1YzK/E9TC6Kk8Z4u2SfzM3ti53bXbtWtdDTUzYmtZG1rGtADWgWAA3AL2wpb+1pn+fxPLmpu3azFh2Gx00bY4mhjR7STtJO8neSuF0+rKl7pW0sz3MjA4VkbcoZmIDWmQG7nknuRuXTYnib5pDTUhs4W4aba2IHcOeUjYN20qlh2Fx08YjjHajWb63OJ1lzjvcTruko1OocVWFzwOp9vXPionWrgXYOM19GcIFJTRReMG3eed7tbjf7T/ZVERZXYuxY7zHVQoAEL5MYuDYXAIB32Nri/qHsC+kXM6hSTonRm5NLTG5JJMbb3PqVZcdpnR4k/NxSRnB9FnaTf+x2+oj1rR0dS74Q+G/eTaDWIVcRW8tDROi8lperb8F7yRo/JaXq2/BQ9FqStFNGGSU8dr5myQv4UOv22Y8ILm+9VuLV/wBdR9S/5qVwysR1nMw1KkA4NJl5I0fktL1bfgpkMGFPqDTsipHyjNdoiBtl2guDbAjmvdW8NiqG5uMPgkGrLwbCy2297udfcuaq4mtxylDQ1t6SYkDVclz7n7fOqkSxYFzsBIseGcnAABCjeO6XeSVH5LS9W34JySo/JaXq2/BcxpFTcPiUsTpJWs4i5xax5bctJIuBuvY+pR8He5vYio4WV0k0zo35nktLBqDbcwAWhejuyBusN7fngT7QjVUNbB/fxnf8kaPyWl6tvwXvJGj8lperb8Fv1jXljhCWNf4peC5o+0Ajd51K4tX/AF1H1L/mrEru297eZmllUf66TLyTovJaXq2/Be8kqPyWl6tvwXMaZUVc6OIB8csnCAx8BG9kgsNbs/CEBtjrvzhW9E6auY3/AJ0kTxbULXlH3niwPsP2p2RhS6zrfK5vCVlL4MHnYToWtAAAsANnMvzfSfSid2IGKkEjskZjdwYzOBkIc5w3ZgGtAJ1aiv0lYaejZHfg2NZckmwtck3JPOSSUPR6yUmLMuLZsiVqbVAAptNbA6JsMDGsjdFquWuIL7naXuBN3E6ybrmdJIHx4jh7+FmIkncODzfy2hrRqDRzkkm67VTsRwNlRLTyvLw6B7nMsdRLgBr1bNSqNbDULN3g8x8yqU7oFXutJuk2PzU89JDAyJ7pzMO3JABYGkG43dsfYoB09q2xPlfFT5IKjgZ7E5nOvYlg3AAjaSuwxDAmTzU0zy8OgLywA9qc4AN9X9IU+bQeB8NRCXS5ZqgzONxcOJBsNXc6k9Gr0dVUOt+Pqb8ucGpTrEkqcvT5nRIiL582wiIqUIiKlC+TGL3sL8+/2r6RUp8mMXvYXta9tdl4IG6u1bq2atn2L7RU8tCIip7CIipQiIqUIiKlCIipQiIqUIiKlOLwXS2rkxeeiqYoIY20z5Y8ri6QtEojaXO2ds27rAarjfdb+kmn9Ph8rYZhUPkdC6RrIozIXNaSCBbf2pOuwsNq0ocOtpBJNm24a1mW3/lBve/9rLXxvDc2OUcua2WhqW5bc+bXe/n5typTbwf+KdFVzwQxGe87XGJ7o3Nie5gu6MPO17d+7ddY4Mdk7M8XZOZojFOXxjI8RvYI8ocGsa6Mds6xc5+e/i2XI6OYBkZoz29+Cmrj3O3P/wBtVredfsAaFSkvGtKKahLBVTMhLw7Le+vLa+wHpD2rJg2kEFa1zqWRszWuyuIvqNr21gbiFjxrAeNFh4xWU2UO+geGB2a3dXab2tq+0rJguD8Va5vD1NRmde87w9w1WsCANWpUpzn8Q9LKvDuBfTwwOhL4Wvkkcc2aWTLkbGP6RfMTbX5lT060nOG0b52MEsmeNkbCbNL5HZRc82u/qWh/FKg4ejjbmy/8ukN7X2P5rhbun+ACuoZo85ic3LIx4Fy18Jzg237LetUpy9b/ABMqKBmIxVrIJammZTOjMOZscnGTlF2uuRlc5t9eu+5eVn8TKjD24jFXsp5KimggljMOZsUgmcGZSHXIyve0X3i+xTsL0XONUWI1dVIGzVTWNaY2WbEKM3bYFxJzOaCdY2Jg2i3ZylxGqq5GtmqY2wNLGWZGKZwcHBpcb5nsaSLjZYc6pTqtF9KKo109DiDYOFbTxzsfDcMLXENc0hxJu1zgAd9idS2dFtJJamvxeCTJkppadsVhZ1pGOccxvr1gcyhfwxhkrZ6jEql7XzFjaVrWtysDYiC53dG5c5oO62sfZBr8SqcPxPEnUskIE88ReJIi+2RgAsRI3plUp+yoiKlCIipT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26" name="Picture 2" descr="http://www.geology.cz/portal/pls/portal/docs/1/72225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3356992"/>
            <a:ext cx="3024336" cy="2014515"/>
          </a:xfrm>
          <a:prstGeom prst="rect">
            <a:avLst/>
          </a:prstGeom>
          <a:noFill/>
        </p:spPr>
      </p:pic>
      <p:pic>
        <p:nvPicPr>
          <p:cNvPr id="1028" name="Picture 4" descr="http://t1.gstatic.com/images?q=tbn:ANd9GcTo93TpNcvS18z69kFRomLogbbqGi-L5zi-yvGl3QEEWqcDOq3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7" y="1014699"/>
            <a:ext cx="2664295" cy="1478197"/>
          </a:xfrm>
          <a:prstGeom prst="rect">
            <a:avLst/>
          </a:prstGeom>
          <a:noFill/>
        </p:spPr>
      </p:pic>
      <p:pic>
        <p:nvPicPr>
          <p:cNvPr id="1032" name="Picture 8" descr="http://upload.wikimedia.org/wikipedia/commons/d/dd/Angular_glacial_erratic_on_Lambert_Dome-750px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76056" y="3356992"/>
            <a:ext cx="2685909" cy="201622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78538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572000"/>
          </a:xfrm>
        </p:spPr>
        <p:txBody>
          <a:bodyPr>
            <a:normAutofit/>
          </a:bodyPr>
          <a:lstStyle/>
          <a:p>
            <a:r>
              <a:rPr lang="cs-CZ" dirty="0" smtClean="0"/>
              <a:t>Používá se např. </a:t>
            </a:r>
            <a:r>
              <a:rPr lang="cs-CZ" smtClean="0"/>
              <a:t>v </a:t>
            </a:r>
            <a:r>
              <a:rPr lang="cs-CZ" dirty="0" smtClean="0"/>
              <a:t>USA</a:t>
            </a:r>
          </a:p>
          <a:p>
            <a:pPr lvl="1"/>
            <a:r>
              <a:rPr lang="cs-CZ" dirty="0" smtClean="0"/>
              <a:t>gallon = asi 3,79l</a:t>
            </a:r>
          </a:p>
          <a:p>
            <a:pPr lvl="1"/>
            <a:r>
              <a:rPr lang="cs-CZ" dirty="0" smtClean="0"/>
              <a:t>barrel = asi 159 litrů</a:t>
            </a:r>
          </a:p>
          <a:p>
            <a:pPr lvl="2"/>
            <a:r>
              <a:rPr lang="cs-CZ" dirty="0" smtClean="0"/>
              <a:t>Používá se pro stanovení ceny ropy</a:t>
            </a:r>
          </a:p>
          <a:p>
            <a:pPr lvl="2"/>
            <a:r>
              <a:rPr lang="en-US" dirty="0" smtClean="0"/>
              <a:t>&gt; 100 $</a:t>
            </a:r>
            <a:r>
              <a:rPr lang="cs-CZ" dirty="0" smtClean="0"/>
              <a:t> za barel – vysoká cena</a:t>
            </a:r>
          </a:p>
          <a:p>
            <a:pPr lvl="1"/>
            <a:r>
              <a:rPr lang="cs-CZ" dirty="0" smtClean="0"/>
              <a:t>pinta = asi 0,5 l</a:t>
            </a:r>
          </a:p>
          <a:p>
            <a:pPr lvl="1"/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Nemetrický systém</a:t>
            </a:r>
            <a:endParaRPr lang="cs-CZ" dirty="0"/>
          </a:p>
        </p:txBody>
      </p:sp>
      <p:sp>
        <p:nvSpPr>
          <p:cNvPr id="9218" name="AutoShape 2" descr="data:image/jpeg;base64,/9j/4AAQSkZJRgABAQAAAQABAAD/2wCEAAkGBhQPERAUEBQQEBUWEhAZFRYXGSEZExoZExgcGBsYGhYcHicqIxkkGRIUHy8gIycpLi04FR8xNjQqNyYuLSkBCQoKDgwOGQ8PGiskHiUsKzQpLiw1MiwvMykuLTU1LjUuLSw1NCouLDUvLCw0KiwqKik0MCwsLCo2KS4tLSwtLP/AABEIAJ0AoAMBIgACEQEDEQH/xAAbAAEBAAMBAQEAAAAAAAAAAAAABQMEBgECB//EAEYQAAEDAgIEBg4IBgIDAAAAAAEAAgMEEQUSBiExQRMUFlFSkxUiMjQ1QlRhdIGRstHTM1NxcnOjs9IHI2KhscEkgmOSov/EABkBAQEBAQEBAAAAAAAAAAAAAAMABAIBBf/EADARAAIBAgMECQUAAwAAAAAAAAECAAMREnGxITFRoQQTMkFSgZHB0SIzYeHwI0LC/9oADAMBAAIRAxEAPwD9xREVKERFSha9fiDKeN0krgxrRrJ/wOcnmWLFcWjpY88hO0BrRre5x2Na3e48ym0GEyVEjaitABBvDBe7Iv6ndKXz7Bu50qILYm3a5Q2fbhXfI+LNmq3Ur588MD6mNrILlr3NcHHPKQbh2rU0bN+tXORlL9W7rH/uTSXuqH0yL3XK2mes4VcJsNu7OElJcTYtucicjKX6t3WP/cnIyl+rd1j/ANytoi6+r4j6xOpp+ESJyMpfq3dY/wDcnIyl+rd1j/3K2iuvq+I+supp+ESJyMpfq3dY/wDcnIyl+rd1j/3K2iuvq+I+supp+ESJyMpfq3dY/wDcnIyl+rd1j/3K2pWM45wJbHE3hp3j+XGObpvPisG8+xdLVrMbBj6zxqdJRcgSTjGDUVK0Zonve42jjbI8yPdzNGb2nYFp6P4O+lrYi85TLBO4xNc50bA10Ya0FxNz2xu72LoMHwPg3Gad3DVDx2z/ABWjoRjcwe07SsVX4RpfRqr3o04rGxS5Ow3J9oJpC4a1totLiIiwTZCItSTFI2zMgJ/mOY94HmaQD/n/AOTzL0AndPCQN821OxjGm0wbqMkjzaOJvdvPmG4De46gqJXFYHg08+arFTkklLxria8tax7mhjSTqbqvYJqSKQWY7BzMOozCyr3y3hWCuz8YqyJJyCGgfRwtPiR+fndtP2K0oPYis8t/IZ8U7EVnlv5DPip/qNyw5/E8X6RYKeU+9Je6ofTIvdcra4zHcMqmmkz1ee9VGG/yWDKbOs7Ude/V51V7EVnlv5DPiu3QYF+od/HjlOVY4m2Hlwl5FB7EVnlv5DPinYis8t/IZ8UOAeIc/iLjPA8peRQexFZ5b+Qz4p2IrPLfyGfFWAeIc/iWM8Dyl5FB7EVnlv5DPip+PwVlPTTyiszZI3G3AsF/XuXS0gzBQw25/E5apYEkHlKmLY27PxekAknIBcT9HE0+PIf8NGs/YtjB8EbTBxuZZX2Msru7ef8ATRuaNQWXCcJjpo8kYOskucdb3uO1znb3FbqmcAYU3a/3CSqScTb9IUOr8I0vo1V70auKHV+EaX0aq96NeUt5yOk9qbhmJcRERRIX5pimH1jsUZUNaLjO6OMu7YxQkNcOYFweSBffrX6WodX4RpfRqr3o1r6LWNJmIA2g75n6RTDgXPeJbB1KLob3nF96b9VytFRdDe84vvTfquRD7TZjQxD2xkfaW0REMSRNJe6ofTIvdcraiaS91Q+mRe65W0z9hfPWGvaby0hERDEhERUoUPTbvCr/AAnK4oem3eFX+E5NQ+6uY1h1ew2RlsL1eBeoYkKHV+EaX0aq96NXFDq/CNL6NVe9GlpbzkdIdTcMxLiIiKJCh1fhGl9GqvejVvMNinT4e51XDMLZWQzNPPd5YRbzdoUlMgE34HSG4va3ESiVF0N7zi+9N+q5WiouhvecX3pv1XLofabMaGR7YyPtLaIiGJImkvdUPpkXuuVtRNJe6ofTIvdcraZ+wvnrDXtN5aQiIhiQiIqUKHpt3hV/hOVxQ9Nu8Kv8Jyah91cxrDq9hsjLYXq8C9QxIUOr8I0vo1V70auKHV+EaX0aq96NLS3nI6Q6m4ZiXEREUScLo9QCnxiqja6Rw4qw3e4ucS5zCSSV9Y5pDViprYoHQsbBAyW7m3dYC5aNe++08y6qLBYm1D6gA8K9gY43NsosR2uzxQtWfBad08xd9LUQljxmN3RtsDYX1WuNY519AdIRnxML/SB5i37mM0WC4VNtpnPYTpTVOnoeGMJjq43lrGNILCwdInXf/fmV7Q3vOL7036jlli0YgYaYhrr04cIu2OoO2316/WsWhvecX3pv1HLmvUpuhKC20f8AVuVp7SR1YBjff7S2iIsM1yJpL3VD6ZF7rlbUTSXuqL0yL3XK2mfsL56w17TeWkIiIYkIiKlCh6bd4Vf4TlcUPTbvCr/CcmofdXMaw6vYbIy2F6vAvUMSFDq/CNL6NVe9Grih1fhGl9GqvejS0t5yOkOpuGYlxERFEhQ6vwjS+jVXvRq4odX4RpfRqr3o0tLecjpDqbhmJbKi6G95xfem/VcrRUXQ3vOL7036jl6PtNmNDI9sZH2ltEUrGcc4Etjibw0778HEDb/s8+Kwc59V0aqWNhOmYKLmaWl9cyI0Ze61qpjrAEuyta65DQCSBcbBvWXlpS9OXqZflrNg+B8E50s7uGqHjtn7A0dCMeKwe07Sq6dmpgBSCbd4NvYwlV7lt1/7jIfLSl6cvUy/LTlpS9OXqZflq4i4vS8J9R8Tuz8R6fuQ+WlL05epl+WnLSl6cvUy/LVxFXpeE+o+JWfiPT9yHy0penL1Mvy1I0s0qp5aOpYx0hc6NwF4pAL/AGlgA9ZXZqHpt3hV/hOTUDS61fpO8d/5yh1Q+Bto3Hu/c8GmlL05epl+WveWlL05epl+WrYXqHFS8J9R8Tuz8R6fuQuWlL05epl+WtOlxmKrxCHgHOfwdPPnuxzcud0eW+Zo22PsW3iOMPlkdT0VjIPpZTrjhB96S2xvtW/hODspWEMu5zjd73G8j3Ha5x5/8Jv8aKTY3I2bePHZ6Q/rdrXFh+P3N9F8skDr2INjY2Ow8y+ljmmFCq3jshTG4txaq17u6jV1fmeK6MyOxZkQLxBLmlIBOUNuDKy3M57W3H9QWvolNXZsTWsDM3SHKgWF9on6XdRdDe84vvTfqOVq2pcNgeMvfAympS1jwZeFmdbJEDI46ge6kI2N2DaVzSpl6bAcR7zqo4VwTwPtOgxbG3B/F6UCSci5v9HE0+PIR/Zu0rYwbBG0wcSTLK+xlld3bz/po3NGoLzCaOGlZljc0km73OcC97jtc528lb3G2dNntC5Y2GFBs1/uE9UXOJjt0mVFi42zps9oTjbOmz2hDhPCLiEyosXG2dNntCcbZ02e0KwnhLEJlRYuNs6bPaE42zps9oVhPCWITKoem3eFX+E5V+Ns6bPaFE00qGmgqwHNJ4J2q4TUFPWrs7xrDqkYGyMvgrnqnEZK17oqRxjiaSJakc42sh5387tg+1YzK/E9TC6Kk8Z4u2SfzM3ti53bXbtWtdDTUzYmtZG1rGtADWgWAA3AL2wpb+1pn+fxPLmpu3azFh2Gx00bY4mhjR7STtJO8neSuF0+rKl7pW0sz3MjA4VkbcoZmIDWmQG7nknuRuXTYnib5pDTUhs4W4aba2IHcOeUjYN20qlh2Fx08YjjHajWb63OJ1lzjvcTruko1OocVWFzwOp9vXPionWrgXYOM19GcIFJTRReMG3eed7tbjf7T/ZVERZXYuxY7zHVQoAEL5MYuDYXAIB32Nri/qHsC+kXM6hSTonRm5NLTG5JJMbb3PqVZcdpnR4k/NxSRnB9FnaTf+x2+oj1rR0dS74Q+G/eTaDWIVcRW8tDROi8lperb8F7yRo/JaXq2/BQ9FqStFNGGSU8dr5myQv4UOv22Y8ILm+9VuLV/wBdR9S/5qVwysR1nMw1KkA4NJl5I0fktL1bfgpkMGFPqDTsipHyjNdoiBtl2guDbAjmvdW8NiqG5uMPgkGrLwbCy2297udfcuaq4mtxylDQ1t6SYkDVclz7n7fOqkSxYFzsBIseGcnAABCjeO6XeSVH5LS9W34JySo/JaXq2/BcxpFTcPiUsTpJWs4i5xax5bctJIuBuvY+pR8He5vYio4WV0k0zo35nktLBqDbcwAWhejuyBusN7fngT7QjVUNbB/fxnf8kaPyWl6tvwXvJGj8lperb8Fv1jXljhCWNf4peC5o+0Ajd51K4tX/AF1H1L/mrEru297eZmllUf66TLyTovJaXq2/Be8kqPyWl6tvwXMaZUVc6OIB8csnCAx8BG9kgsNbs/CEBtjrvzhW9E6auY3/AJ0kTxbULXlH3niwPsP2p2RhS6zrfK5vCVlL4MHnYToWtAAAsANnMvzfSfSid2IGKkEjskZjdwYzOBkIc5w3ZgGtAJ1aiv0lYaejZHfg2NZckmwtck3JPOSSUPR6yUmLMuLZsiVqbVAAptNbA6JsMDGsjdFquWuIL7naXuBN3E6ybrmdJIHx4jh7+FmIkncODzfy2hrRqDRzkkm67VTsRwNlRLTyvLw6B7nMsdRLgBr1bNSqNbDULN3g8x8yqU7oFXutJuk2PzU89JDAyJ7pzMO3JABYGkG43dsfYoB09q2xPlfFT5IKjgZ7E5nOvYlg3AAjaSuwxDAmTzU0zy8OgLywA9qc4AN9X9IU+bQeB8NRCXS5ZqgzONxcOJBsNXc6k9Gr0dVUOt+Pqb8ucGpTrEkqcvT5nRIiL582wiIqUIiKlC+TGL3sL8+/2r6RUp8mMXvYXta9tdl4IG6u1bq2atn2L7RU8tCIip7CIipQiIqUIiKlCIipQiIqUIiKlOLwXS2rkxeeiqYoIY20z5Y8ri6QtEojaXO2ds27rAarjfdb+kmn9Ph8rYZhUPkdC6RrIozIXNaSCBbf2pOuwsNq0ocOtpBJNm24a1mW3/lBve/9rLXxvDc2OUcua2WhqW5bc+bXe/n5typTbwf+KdFVzwQxGe87XGJ7o3Nie5gu6MPO17d+7ddY4Mdk7M8XZOZojFOXxjI8RvYI8ocGsa6Mds6xc5+e/i2XI6OYBkZoz29+Cmrj3O3P/wBtVredfsAaFSkvGtKKahLBVTMhLw7Le+vLa+wHpD2rJg2kEFa1zqWRszWuyuIvqNr21gbiFjxrAeNFh4xWU2UO+geGB2a3dXab2tq+0rJguD8Va5vD1NRmde87w9w1WsCANWpUpzn8Q9LKvDuBfTwwOhL4Wvkkcc2aWTLkbGP6RfMTbX5lT060nOG0b52MEsmeNkbCbNL5HZRc82u/qWh/FKg4ejjbmy/8ukN7X2P5rhbun+ACuoZo85ic3LIx4Fy18Jzg237LetUpy9b/ABMqKBmIxVrIJammZTOjMOZscnGTlF2uuRlc5t9eu+5eVn8TKjD24jFXsp5KimggljMOZsUgmcGZSHXIyve0X3i+xTsL0XONUWI1dVIGzVTWNaY2WbEKM3bYFxJzOaCdY2Jg2i3ZylxGqq5GtmqY2wNLGWZGKZwcHBpcb5nsaSLjZYc6pTqtF9KKo109DiDYOFbTxzsfDcMLXENc0hxJu1zgAd9idS2dFtJJamvxeCTJkppadsVhZ1pGOccxvr1gcyhfwxhkrZ6jEql7XzFjaVrWtysDYiC53dG5c5oO62sfZBr8SqcPxPEnUskIE88ReJIi+2RgAsRI3plUp+yoiKlCIipT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220" name="AutoShape 4" descr="data:image/jpeg;base64,/9j/4AAQSkZJRgABAQAAAQABAAD/2wCEAAkGBhQPERAUEBQQEBUWEhAZFRYXGSEZExoZExgcGBsYGhYcHicqIxkkGRIUHy8gIycpLi04FR8xNjQqNyYuLSkBCQoKDgwOGQ8PGiskHiUsKzQpLiw1MiwvMykuLTU1LjUuLSw1NCouLDUvLCw0KiwqKik0MCwsLCo2KS4tLSwtLP/AABEIAJ0AoAMBIgACEQEDEQH/xAAbAAEBAAMBAQEAAAAAAAAAAAAABQMEBgECB//EAEYQAAEDAgIEBg4IBgIDAAAAAAEAAgMEEQUSBiExQRMUFlFSkxUiMjQ1QlRhdIGRstHTM1NxcnOjs9IHI2KhscEkgmOSov/EABkBAQEBAQEBAAAAAAAAAAAAAAMABAIBBf/EADARAAIBAgMECQUAAwAAAAAAAAECAAMREnGxITFRoQQTMkFSgZHB0SIzYeHwI0LC/9oADAMBAAIRAxEAPwD9xREVKERFSha9fiDKeN0krgxrRrJ/wOcnmWLFcWjpY88hO0BrRre5x2Na3e48ym0GEyVEjaitABBvDBe7Iv6ndKXz7Bu50qILYm3a5Q2fbhXfI+LNmq3Ur588MD6mNrILlr3NcHHPKQbh2rU0bN+tXORlL9W7rH/uTSXuqH0yL3XK2mes4VcJsNu7OElJcTYtucicjKX6t3WP/cnIyl+rd1j/ANytoi6+r4j6xOpp+ESJyMpfq3dY/wDcnIyl+rd1j/3K2iuvq+I+supp+ESJyMpfq3dY/wDcnIyl+rd1j/3K2iuvq+I+supp+ESJyMpfq3dY/wDcnIyl+rd1j/3K2pWM45wJbHE3hp3j+XGObpvPisG8+xdLVrMbBj6zxqdJRcgSTjGDUVK0Zonve42jjbI8yPdzNGb2nYFp6P4O+lrYi85TLBO4xNc50bA10Ya0FxNz2xu72LoMHwPg3Gad3DVDx2z/ABWjoRjcwe07SsVX4RpfRqr3o04rGxS5Ow3J9oJpC4a1totLiIiwTZCItSTFI2zMgJ/mOY94HmaQD/n/AOTzL0AndPCQN821OxjGm0wbqMkjzaOJvdvPmG4De46gqJXFYHg08+arFTkklLxria8tax7mhjSTqbqvYJqSKQWY7BzMOozCyr3y3hWCuz8YqyJJyCGgfRwtPiR+fndtP2K0oPYis8t/IZ8U7EVnlv5DPip/qNyw5/E8X6RYKeU+9Je6ofTIvdcra4zHcMqmmkz1ee9VGG/yWDKbOs7Ude/V51V7EVnlv5DPiu3QYF+od/HjlOVY4m2Hlwl5FB7EVnlv5DPinYis8t/IZ8UOAeIc/iLjPA8peRQexFZ5b+Qz4p2IrPLfyGfFWAeIc/iWM8Dyl5FB7EVnlv5DPip+PwVlPTTyiszZI3G3AsF/XuXS0gzBQw25/E5apYEkHlKmLY27PxekAknIBcT9HE0+PIf8NGs/YtjB8EbTBxuZZX2Msru7ef8ATRuaNQWXCcJjpo8kYOskucdb3uO1znb3FbqmcAYU3a/3CSqScTb9IUOr8I0vo1V70auKHV+EaX0aq96NeUt5yOk9qbhmJcRERRIX5pimH1jsUZUNaLjO6OMu7YxQkNcOYFweSBffrX6WodX4RpfRqr3o1r6LWNJmIA2g75n6RTDgXPeJbB1KLob3nF96b9VytFRdDe84vvTfquRD7TZjQxD2xkfaW0REMSRNJe6ofTIvdcraiaS91Q+mRe65W0z9hfPWGvaby0hERDEhERUoUPTbvCr/AAnK4oem3eFX+E5NQ+6uY1h1ew2RlsL1eBeoYkKHV+EaX0aq96NXFDq/CNL6NVe9GlpbzkdIdTcMxLiIiKJCh1fhGl9GqvejVvMNinT4e51XDMLZWQzNPPd5YRbzdoUlMgE34HSG4va3ESiVF0N7zi+9N+q5WiouhvecX3pv1XLofabMaGR7YyPtLaIiGJImkvdUPpkXuuVtRNJe6ofTIvdcraZ+wvnrDXtN5aQiIhiQiIqUKHpt3hV/hOVxQ9Nu8Kv8Jyah91cxrDq9hsjLYXq8C9QxIUOr8I0vo1V70auKHV+EaX0aq96NLS3nI6Q6m4ZiXEREUScLo9QCnxiqja6Rw4qw3e4ucS5zCSSV9Y5pDViprYoHQsbBAyW7m3dYC5aNe++08y6qLBYm1D6gA8K9gY43NsosR2uzxQtWfBad08xd9LUQljxmN3RtsDYX1WuNY519AdIRnxML/SB5i37mM0WC4VNtpnPYTpTVOnoeGMJjq43lrGNILCwdInXf/fmV7Q3vOL7036jlli0YgYaYhrr04cIu2OoO2316/WsWhvecX3pv1HLmvUpuhKC20f8AVuVp7SR1YBjff7S2iIsM1yJpL3VD6ZF7rlbUTSXuqL0yL3XK2mfsL56w17TeWkIiIYkIiKlCh6bd4Vf4TlcUPTbvCr/CcmofdXMaw6vYbIy2F6vAvUMSFDq/CNL6NVe9Grih1fhGl9GqvejS0t5yOkOpuGYlxERFEhQ6vwjS+jVXvRq4odX4RpfRqr3o0tLecjpDqbhmJbKi6G95xfem/VcrRUXQ3vOL7036jl6PtNmNDI9sZH2ltEUrGcc4Etjibw0778HEDb/s8+Kwc59V0aqWNhOmYKLmaWl9cyI0Ze61qpjrAEuyta65DQCSBcbBvWXlpS9OXqZflrNg+B8E50s7uGqHjtn7A0dCMeKwe07Sq6dmpgBSCbd4NvYwlV7lt1/7jIfLSl6cvUy/LTlpS9OXqZflq4i4vS8J9R8Tuz8R6fuQ+WlL05epl+WnLSl6cvUy/LVxFXpeE+o+JWfiPT9yHy0penL1Mvy1I0s0qp5aOpYx0hc6NwF4pAL/AGlgA9ZXZqHpt3hV/hOTUDS61fpO8d/5yh1Q+Bto3Hu/c8GmlL05epl+WveWlL05epl+WrYXqHFS8J9R8Tuz8R6fuQuWlL05epl+WtOlxmKrxCHgHOfwdPPnuxzcud0eW+Zo22PsW3iOMPlkdT0VjIPpZTrjhB96S2xvtW/hODspWEMu5zjd73G8j3Ha5x5/8Jv8aKTY3I2bePHZ6Q/rdrXFh+P3N9F8skDr2INjY2Ow8y+ljmmFCq3jshTG4txaq17u6jV1fmeK6MyOxZkQLxBLmlIBOUNuDKy3M57W3H9QWvolNXZsTWsDM3SHKgWF9on6XdRdDe84vvTfqOVq2pcNgeMvfAympS1jwZeFmdbJEDI46ge6kI2N2DaVzSpl6bAcR7zqo4VwTwPtOgxbG3B/F6UCSci5v9HE0+PIR/Zu0rYwbBG0wcSTLK+xlld3bz/po3NGoLzCaOGlZljc0km73OcC97jtc528lb3G2dNntC5Y2GFBs1/uE9UXOJjt0mVFi42zps9oTjbOmz2hDhPCLiEyosXG2dNntCcbZ02e0KwnhLEJlRYuNs6bPaE42zps9oVhPCWITKoem3eFX+E5V+Ns6bPaFE00qGmgqwHNJ4J2q4TUFPWrs7xrDqkYGyMvgrnqnEZK17oqRxjiaSJakc42sh5387tg+1YzK/E9TC6Kk8Z4u2SfzM3ti53bXbtWtdDTUzYmtZG1rGtADWgWAA3AL2wpb+1pn+fxPLmpu3azFh2Gx00bY4mhjR7STtJO8neSuF0+rKl7pW0sz3MjA4VkbcoZmIDWmQG7nknuRuXTYnib5pDTUhs4W4aba2IHcOeUjYN20qlh2Fx08YjjHajWb63OJ1lzjvcTruko1OocVWFzwOp9vXPionWrgXYOM19GcIFJTRReMG3eed7tbjf7T/ZVERZXYuxY7zHVQoAEL5MYuDYXAIB32Nri/qHsC+kXM6hSTonRm5NLTG5JJMbb3PqVZcdpnR4k/NxSRnB9FnaTf+x2+oj1rR0dS74Q+G/eTaDWIVcRW8tDROi8lperb8F7yRo/JaXq2/BQ9FqStFNGGSU8dr5myQv4UOv22Y8ILm+9VuLV/wBdR9S/5qVwysR1nMw1KkA4NJl5I0fktL1bfgpkMGFPqDTsipHyjNdoiBtl2guDbAjmvdW8NiqG5uMPgkGrLwbCy2297udfcuaq4mtxylDQ1t6SYkDVclz7n7fOqkSxYFzsBIseGcnAABCjeO6XeSVH5LS9W34JySo/JaXq2/BcxpFTcPiUsTpJWs4i5xax5bctJIuBuvY+pR8He5vYio4WV0k0zo35nktLBqDbcwAWhejuyBusN7fngT7QjVUNbB/fxnf8kaPyWl6tvwXvJGj8lperb8Fv1jXljhCWNf4peC5o+0Ajd51K4tX/AF1H1L/mrEru297eZmllUf66TLyTovJaXq2/Be8kqPyWl6tvwXMaZUVc6OIB8csnCAx8BG9kgsNbs/CEBtjrvzhW9E6auY3/AJ0kTxbULXlH3niwPsP2p2RhS6zrfK5vCVlL4MHnYToWtAAAsANnMvzfSfSid2IGKkEjskZjdwYzOBkIc5w3ZgGtAJ1aiv0lYaejZHfg2NZckmwtck3JPOSSUPR6yUmLMuLZsiVqbVAAptNbA6JsMDGsjdFquWuIL7naXuBN3E6ybrmdJIHx4jh7+FmIkncODzfy2hrRqDRzkkm67VTsRwNlRLTyvLw6B7nMsdRLgBr1bNSqNbDULN3g8x8yqU7oFXutJuk2PzU89JDAyJ7pzMO3JABYGkG43dsfYoB09q2xPlfFT5IKjgZ7E5nOvYlg3AAjaSuwxDAmTzU0zy8OgLywA9qc4AN9X9IU+bQeB8NRCXS5ZqgzONxcOJBsNXc6k9Gr0dVUOt+Pqb8ucGpTrEkqcvT5nRIiL582wiIqUIiKlC+TGL3sL8+/2r6RUp8mMXvYXta9tdl4IG6u1bq2atn2L7RU8tCIip7CIipQiIqUIiKlCIipQiIqUIiKlOLwXS2rkxeeiqYoIY20z5Y8ri6QtEojaXO2ds27rAarjfdb+kmn9Ph8rYZhUPkdC6RrIozIXNaSCBbf2pOuwsNq0ocOtpBJNm24a1mW3/lBve/9rLXxvDc2OUcua2WhqW5bc+bXe/n5typTbwf+KdFVzwQxGe87XGJ7o3Nie5gu6MPO17d+7ddY4Mdk7M8XZOZojFOXxjI8RvYI8ocGsa6Mds6xc5+e/i2XI6OYBkZoz29+Cmrj3O3P/wBtVredfsAaFSkvGtKKahLBVTMhLw7Le+vLa+wHpD2rJg2kEFa1zqWRszWuyuIvqNr21gbiFjxrAeNFh4xWU2UO+geGB2a3dXab2tq+0rJguD8Va5vD1NRmde87w9w1WsCANWpUpzn8Q9LKvDuBfTwwOhL4Wvkkcc2aWTLkbGP6RfMTbX5lT060nOG0b52MEsmeNkbCbNL5HZRc82u/qWh/FKg4ejjbmy/8ukN7X2P5rhbun+ACuoZo85ic3LIx4Fy18Jzg237LetUpy9b/ABMqKBmIxVrIJammZTOjMOZscnGTlF2uuRlc5t9eu+5eVn8TKjD24jFXsp5KimggljMOZsUgmcGZSHXIyve0X3i+xTsL0XONUWI1dVIGzVTWNaY2WbEKM3bYFxJzOaCdY2Jg2i3ZylxGqq5GtmqY2wNLGWZGKZwcHBpcb5nsaSLjZYc6pTqtF9KKo109DiDYOFbTxzsfDcMLXENc0hxJu1zgAd9idS2dFtJJamvxeCTJkppadsVhZ1pGOccxvr1gcyhfwxhkrZ6jEql7XzFjaVrWtysDYiC53dG5c5oO62sfZBr8SqcPxPEnUskIE88ReJIi+2RgAsRI3plUp+yoiKlCIipT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222" name="AutoShape 6" descr="data:image/jpeg;base64,/9j/4AAQSkZJRgABAQAAAQABAAD/2wCEAAkGBhQPERAUEBQQEBUWEhAZFRYXGSEZExoZExgcGBsYGhYcHicqIxkkGRIUHy8gIycpLi04FR8xNjQqNyYuLSkBCQoKDgwOGQ8PGiskHiUsKzQpLiw1MiwvMykuLTU1LjUuLSw1NCouLDUvLCw0KiwqKik0MCwsLCo2KS4tLSwtLP/AABEIAJ0AoAMBIgACEQEDEQH/xAAbAAEBAAMBAQEAAAAAAAAAAAAABQMEBgECB//EAEYQAAEDAgIEBg4IBgIDAAAAAAEAAgMEEQUSBiExQRMUFlFSkxUiMjQ1QlRhdIGRstHTM1NxcnOjs9IHI2KhscEkgmOSov/EABkBAQEBAQEBAAAAAAAAAAAAAAMABAIBBf/EADARAAIBAgMECQUAAwAAAAAAAAECAAMREnGxITFRoQQTMkFSgZHB0SIzYeHwI0LC/9oADAMBAAIRAxEAPwD9xREVKERFSha9fiDKeN0krgxrRrJ/wOcnmWLFcWjpY88hO0BrRre5x2Na3e48ym0GEyVEjaitABBvDBe7Iv6ndKXz7Bu50qILYm3a5Q2fbhXfI+LNmq3Ur588MD6mNrILlr3NcHHPKQbh2rU0bN+tXORlL9W7rH/uTSXuqH0yL3XK2mes4VcJsNu7OElJcTYtucicjKX6t3WP/cnIyl+rd1j/ANytoi6+r4j6xOpp+ESJyMpfq3dY/wDcnIyl+rd1j/3K2iuvq+I+supp+ESJyMpfq3dY/wDcnIyl+rd1j/3K2iuvq+I+supp+ESJyMpfq3dY/wDcnIyl+rd1j/3K2pWM45wJbHE3hp3j+XGObpvPisG8+xdLVrMbBj6zxqdJRcgSTjGDUVK0Zonve42jjbI8yPdzNGb2nYFp6P4O+lrYi85TLBO4xNc50bA10Ya0FxNz2xu72LoMHwPg3Gad3DVDx2z/ABWjoRjcwe07SsVX4RpfRqr3o04rGxS5Ow3J9oJpC4a1totLiIiwTZCItSTFI2zMgJ/mOY94HmaQD/n/AOTzL0AndPCQN821OxjGm0wbqMkjzaOJvdvPmG4De46gqJXFYHg08+arFTkklLxria8tax7mhjSTqbqvYJqSKQWY7BzMOozCyr3y3hWCuz8YqyJJyCGgfRwtPiR+fndtP2K0oPYis8t/IZ8U7EVnlv5DPip/qNyw5/E8X6RYKeU+9Je6ofTIvdcra4zHcMqmmkz1ee9VGG/yWDKbOs7Ude/V51V7EVnlv5DPiu3QYF+od/HjlOVY4m2Hlwl5FB7EVnlv5DPinYis8t/IZ8UOAeIc/iLjPA8peRQexFZ5b+Qz4p2IrPLfyGfFWAeIc/iWM8Dyl5FB7EVnlv5DPip+PwVlPTTyiszZI3G3AsF/XuXS0gzBQw25/E5apYEkHlKmLY27PxekAknIBcT9HE0+PIf8NGs/YtjB8EbTBxuZZX2Msru7ef8ATRuaNQWXCcJjpo8kYOskucdb3uO1znb3FbqmcAYU3a/3CSqScTb9IUOr8I0vo1V70auKHV+EaX0aq96NeUt5yOk9qbhmJcRERRIX5pimH1jsUZUNaLjO6OMu7YxQkNcOYFweSBffrX6WodX4RpfRqr3o1r6LWNJmIA2g75n6RTDgXPeJbB1KLob3nF96b9VytFRdDe84vvTfquRD7TZjQxD2xkfaW0REMSRNJe6ofTIvdcraiaS91Q+mRe65W0z9hfPWGvaby0hERDEhERUoUPTbvCr/AAnK4oem3eFX+E5NQ+6uY1h1ew2RlsL1eBeoYkKHV+EaX0aq96NXFDq/CNL6NVe9GlpbzkdIdTcMxLiIiKJCh1fhGl9GqvejVvMNinT4e51XDMLZWQzNPPd5YRbzdoUlMgE34HSG4va3ESiVF0N7zi+9N+q5WiouhvecX3pv1XLofabMaGR7YyPtLaIiGJImkvdUPpkXuuVtRNJe6ofTIvdcraZ+wvnrDXtN5aQiIhiQiIqUKHpt3hV/hOVxQ9Nu8Kv8Jyah91cxrDq9hsjLYXq8C9QxIUOr8I0vo1V70auKHV+EaX0aq96NLS3nI6Q6m4ZiXEREUScLo9QCnxiqja6Rw4qw3e4ucS5zCSSV9Y5pDViprYoHQsbBAyW7m3dYC5aNe++08y6qLBYm1D6gA8K9gY43NsosR2uzxQtWfBad08xd9LUQljxmN3RtsDYX1WuNY519AdIRnxML/SB5i37mM0WC4VNtpnPYTpTVOnoeGMJjq43lrGNILCwdInXf/fmV7Q3vOL7036jlli0YgYaYhrr04cIu2OoO2316/WsWhvecX3pv1HLmvUpuhKC20f8AVuVp7SR1YBjff7S2iIsM1yJpL3VD6ZF7rlbUTSXuqL0yL3XK2mfsL56w17TeWkIiIYkIiKlCh6bd4Vf4TlcUPTbvCr/CcmofdXMaw6vYbIy2F6vAvUMSFDq/CNL6NVe9Grih1fhGl9GqvejS0t5yOkOpuGYlxERFEhQ6vwjS+jVXvRq4odX4RpfRqr3o0tLecjpDqbhmJbKi6G95xfem/VcrRUXQ3vOL7036jl6PtNmNDI9sZH2ltEUrGcc4Etjibw0778HEDb/s8+Kwc59V0aqWNhOmYKLmaWl9cyI0Ze61qpjrAEuyta65DQCSBcbBvWXlpS9OXqZflrNg+B8E50s7uGqHjtn7A0dCMeKwe07Sq6dmpgBSCbd4NvYwlV7lt1/7jIfLSl6cvUy/LTlpS9OXqZflq4i4vS8J9R8Tuz8R6fuQ+WlL05epl+WnLSl6cvUy/LVxFXpeE+o+JWfiPT9yHy0penL1Mvy1I0s0qp5aOpYx0hc6NwF4pAL/AGlgA9ZXZqHpt3hV/hOTUDS61fpO8d/5yh1Q+Bto3Hu/c8GmlL05epl+WveWlL05epl+WrYXqHFS8J9R8Tuz8R6fuQuWlL05epl+WtOlxmKrxCHgHOfwdPPnuxzcud0eW+Zo22PsW3iOMPlkdT0VjIPpZTrjhB96S2xvtW/hODspWEMu5zjd73G8j3Ha5x5/8Jv8aKTY3I2bePHZ6Q/rdrXFh+P3N9F8skDr2INjY2Ow8y+ljmmFCq3jshTG4txaq17u6jV1fmeK6MyOxZkQLxBLmlIBOUNuDKy3M57W3H9QWvolNXZsTWsDM3SHKgWF9on6XdRdDe84vvTfqOVq2pcNgeMvfAympS1jwZeFmdbJEDI46ge6kI2N2DaVzSpl6bAcR7zqo4VwTwPtOgxbG3B/F6UCSci5v9HE0+PIR/Zu0rYwbBG0wcSTLK+xlld3bz/po3NGoLzCaOGlZljc0km73OcC97jtc528lb3G2dNntC5Y2GFBs1/uE9UXOJjt0mVFi42zps9oTjbOmz2hDhPCLiEyosXG2dNntCcbZ02e0KwnhLEJlRYuNs6bPaE42zps9oVhPCWITKoem3eFX+E5V+Ns6bPaFE00qGmgqwHNJ4J2q4TUFPWrs7xrDqkYGyMvgrnqnEZK17oqRxjiaSJakc42sh5387tg+1YzK/E9TC6Kk8Z4u2SfzM3ti53bXbtWtdDTUzYmtZG1rGtADWgWAA3AL2wpb+1pn+fxPLmpu3azFh2Gx00bY4mhjR7STtJO8neSuF0+rKl7pW0sz3MjA4VkbcoZmIDWmQG7nknuRuXTYnib5pDTUhs4W4aba2IHcOeUjYN20qlh2Fx08YjjHajWb63OJ1lzjvcTruko1OocVWFzwOp9vXPionWrgXYOM19GcIFJTRReMG3eed7tbjf7T/ZVERZXYuxY7zHVQoAEL5MYuDYXAIB32Nri/qHsC+kXM6hSTonRm5NLTG5JJMbb3PqVZcdpnR4k/NxSRnB9FnaTf+x2+oj1rR0dS74Q+G/eTaDWIVcRW8tDROi8lperb8F7yRo/JaXq2/BQ9FqStFNGGSU8dr5myQv4UOv22Y8ILm+9VuLV/wBdR9S/5qVwysR1nMw1KkA4NJl5I0fktL1bfgpkMGFPqDTsipHyjNdoiBtl2guDbAjmvdW8NiqG5uMPgkGrLwbCy2297udfcuaq4mtxylDQ1t6SYkDVclz7n7fOqkSxYFzsBIseGcnAABCjeO6XeSVH5LS9W34JySo/JaXq2/BcxpFTcPiUsTpJWs4i5xax5bctJIuBuvY+pR8He5vYio4WV0k0zo35nktLBqDbcwAWhejuyBusN7fngT7QjVUNbB/fxnf8kaPyWl6tvwXvJGj8lperb8Fv1jXljhCWNf4peC5o+0Ajd51K4tX/AF1H1L/mrEru297eZmllUf66TLyTovJaXq2/Be8kqPyWl6tvwXMaZUVc6OIB8csnCAx8BG9kgsNbs/CEBtjrvzhW9E6auY3/AJ0kTxbULXlH3niwPsP2p2RhS6zrfK5vCVlL4MHnYToWtAAAsANnMvzfSfSid2IGKkEjskZjdwYzOBkIc5w3ZgGtAJ1aiv0lYaejZHfg2NZckmwtck3JPOSSUPR6yUmLMuLZsiVqbVAAptNbA6JsMDGsjdFquWuIL7naXuBN3E6ybrmdJIHx4jh7+FmIkncODzfy2hrRqDRzkkm67VTsRwNlRLTyvLw6B7nMsdRLgBr1bNSqNbDULN3g8x8yqU7oFXutJuk2PzU89JDAyJ7pzMO3JABYGkG43dsfYoB09q2xPlfFT5IKjgZ7E5nOvYlg3AAjaSuwxDAmTzU0zy8OgLywA9qc4AN9X9IU+bQeB8NRCXS5ZqgzONxcOJBsNXc6k9Gr0dVUOt+Pqb8ucGpTrEkqcvT5nRIiL582wiIqUIiKlC+TGL3sL8+/2r6RUp8mMXvYXta9tdl4IG6u1bq2atn2L7RU8tCIip7CIipQiIqUIiKlCIipQiIqUIiKlOLwXS2rkxeeiqYoIY20z5Y8ri6QtEojaXO2ds27rAarjfdb+kmn9Ph8rYZhUPkdC6RrIozIXNaSCBbf2pOuwsNq0ocOtpBJNm24a1mW3/lBve/9rLXxvDc2OUcua2WhqW5bc+bXe/n5typTbwf+KdFVzwQxGe87XGJ7o3Nie5gu6MPO17d+7ddY4Mdk7M8XZOZojFOXxjI8RvYI8ocGsa6Mds6xc5+e/i2XI6OYBkZoz29+Cmrj3O3P/wBtVredfsAaFSkvGtKKahLBVTMhLw7Le+vLa+wHpD2rJg2kEFa1zqWRszWuyuIvqNr21gbiFjxrAeNFh4xWU2UO+geGB2a3dXab2tq+0rJguD8Va5vD1NRmde87w9w1WsCANWpUpzn8Q9LKvDuBfTwwOhL4Wvkkcc2aWTLkbGP6RfMTbX5lT060nOG0b52MEsmeNkbCbNL5HZRc82u/qWh/FKg4ejjbmy/8ukN7X2P5rhbun+ACuoZo85ic3LIx4Fy18Jzg237LetUpy9b/ABMqKBmIxVrIJammZTOjMOZscnGTlF2uuRlc5t9eu+5eVn8TKjD24jFXsp5KimggljMOZsUgmcGZSHXIyve0X3i+xTsL0XONUWI1dVIGzVTWNaY2WbEKM3bYFxJzOaCdY2Jg2i3ZylxGqq5GtmqY2wNLGWZGKZwcHBpcb5nsaSLjZYc6pTqtF9KKo109DiDYOFbTxzsfDcMLXENc0hxJu1zgAd9idS2dFtJJamvxeCTJkppadsVhZ1pGOccxvr1gcyhfwxhkrZ6jEql7XzFjaVrWtysDYiC53dG5c5oO62sfZBr8SqcPxPEnUskIE88ReJIi+2RgAsRI3plUp+yoiKlCIipT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224" name="AutoShape 8" descr="data:image/jpeg;base64,/9j/4AAQSkZJRgABAQAAAQABAAD/2wCEAAkGBhQPERAUEBQQEBUWEhAZFRYXGSEZExoZExgcGBsYGhYcHicqIxkkGRIUHy8gIycpLi04FR8xNjQqNyYuLSkBCQoKDgwOGQ8PGiskHiUsKzQpLiw1MiwvMykuLTU1LjUuLSw1NCouLDUvLCw0KiwqKik0MCwsLCo2KS4tLSwtLP/AABEIAJ0AoAMBIgACEQEDEQH/xAAbAAEBAAMBAQEAAAAAAAAAAAAABQMEBgECB//EAEYQAAEDAgIEBg4IBgIDAAAAAAEAAgMEEQUSBiExQRMUFlFSkxUiMjQ1QlRhdIGRstHTM1NxcnOjs9IHI2KhscEkgmOSov/EABkBAQEBAQEBAAAAAAAAAAAAAAMABAIBBf/EADARAAIBAgMECQUAAwAAAAAAAAECAAMREnGxITFRoQQTMkFSgZHB0SIzYeHwI0LC/9oADAMBAAIRAxEAPwD9xREVKERFSha9fiDKeN0krgxrRrJ/wOcnmWLFcWjpY88hO0BrRre5x2Na3e48ym0GEyVEjaitABBvDBe7Iv6ndKXz7Bu50qILYm3a5Q2fbhXfI+LNmq3Ur588MD6mNrILlr3NcHHPKQbh2rU0bN+tXORlL9W7rH/uTSXuqH0yL3XK2mes4VcJsNu7OElJcTYtucicjKX6t3WP/cnIyl+rd1j/ANytoi6+r4j6xOpp+ESJyMpfq3dY/wDcnIyl+rd1j/3K2iuvq+I+supp+ESJyMpfq3dY/wDcnIyl+rd1j/3K2iuvq+I+supp+ESJyMpfq3dY/wDcnIyl+rd1j/3K2pWM45wJbHE3hp3j+XGObpvPisG8+xdLVrMbBj6zxqdJRcgSTjGDUVK0Zonve42jjbI8yPdzNGb2nYFp6P4O+lrYi85TLBO4xNc50bA10Ya0FxNz2xu72LoMHwPg3Gad3DVDx2z/ABWjoRjcwe07SsVX4RpfRqr3o04rGxS5Ow3J9oJpC4a1totLiIiwTZCItSTFI2zMgJ/mOY94HmaQD/n/AOTzL0AndPCQN821OxjGm0wbqMkjzaOJvdvPmG4De46gqJXFYHg08+arFTkklLxria8tax7mhjSTqbqvYJqSKQWY7BzMOozCyr3y3hWCuz8YqyJJyCGgfRwtPiR+fndtP2K0oPYis8t/IZ8U7EVnlv5DPip/qNyw5/E8X6RYKeU+9Je6ofTIvdcra4zHcMqmmkz1ee9VGG/yWDKbOs7Ude/V51V7EVnlv5DPiu3QYF+od/HjlOVY4m2Hlwl5FB7EVnlv5DPinYis8t/IZ8UOAeIc/iLjPA8peRQexFZ5b+Qz4p2IrPLfyGfFWAeIc/iWM8Dyl5FB7EVnlv5DPip+PwVlPTTyiszZI3G3AsF/XuXS0gzBQw25/E5apYEkHlKmLY27PxekAknIBcT9HE0+PIf8NGs/YtjB8EbTBxuZZX2Msru7ef8ATRuaNQWXCcJjpo8kYOskucdb3uO1znb3FbqmcAYU3a/3CSqScTb9IUOr8I0vo1V70auKHV+EaX0aq96NeUt5yOk9qbhmJcRERRIX5pimH1jsUZUNaLjO6OMu7YxQkNcOYFweSBffrX6WodX4RpfRqr3o1r6LWNJmIA2g75n6RTDgXPeJbB1KLob3nF96b9VytFRdDe84vvTfquRD7TZjQxD2xkfaW0REMSRNJe6ofTIvdcraiaS91Q+mRe65W0z9hfPWGvaby0hERDEhERUoUPTbvCr/AAnK4oem3eFX+E5NQ+6uY1h1ew2RlsL1eBeoYkKHV+EaX0aq96NXFDq/CNL6NVe9GlpbzkdIdTcMxLiIiKJCh1fhGl9GqvejVvMNinT4e51XDMLZWQzNPPd5YRbzdoUlMgE34HSG4va3ESiVF0N7zi+9N+q5WiouhvecX3pv1XLofabMaGR7YyPtLaIiGJImkvdUPpkXuuVtRNJe6ofTIvdcraZ+wvnrDXtN5aQiIhiQiIqUKHpt3hV/hOVxQ9Nu8Kv8Jyah91cxrDq9hsjLYXq8C9QxIUOr8I0vo1V70auKHV+EaX0aq96NLS3nI6Q6m4ZiXEREUScLo9QCnxiqja6Rw4qw3e4ucS5zCSSV9Y5pDViprYoHQsbBAyW7m3dYC5aNe++08y6qLBYm1D6gA8K9gY43NsosR2uzxQtWfBad08xd9LUQljxmN3RtsDYX1WuNY519AdIRnxML/SB5i37mM0WC4VNtpnPYTpTVOnoeGMJjq43lrGNILCwdInXf/fmV7Q3vOL7036jlli0YgYaYhrr04cIu2OoO2316/WsWhvecX3pv1HLmvUpuhKC20f8AVuVp7SR1YBjff7S2iIsM1yJpL3VD6ZF7rlbUTSXuqL0yL3XK2mfsL56w17TeWkIiIYkIiKlCh6bd4Vf4TlcUPTbvCr/CcmofdXMaw6vYbIy2F6vAvUMSFDq/CNL6NVe9Grih1fhGl9GqvejS0t5yOkOpuGYlxERFEhQ6vwjS+jVXvRq4odX4RpfRqr3o0tLecjpDqbhmJbKi6G95xfem/VcrRUXQ3vOL7036jl6PtNmNDI9sZH2ltEUrGcc4Etjibw0778HEDb/s8+Kwc59V0aqWNhOmYKLmaWl9cyI0Ze61qpjrAEuyta65DQCSBcbBvWXlpS9OXqZflrNg+B8E50s7uGqHjtn7A0dCMeKwe07Sq6dmpgBSCbd4NvYwlV7lt1/7jIfLSl6cvUy/LTlpS9OXqZflq4i4vS8J9R8Tuz8R6fuQ+WlL05epl+WnLSl6cvUy/LVxFXpeE+o+JWfiPT9yHy0penL1Mvy1I0s0qp5aOpYx0hc6NwF4pAL/AGlgA9ZXZqHpt3hV/hOTUDS61fpO8d/5yh1Q+Bto3Hu/c8GmlL05epl+WveWlL05epl+WrYXqHFS8J9R8Tuz8R6fuQuWlL05epl+WtOlxmKrxCHgHOfwdPPnuxzcud0eW+Zo22PsW3iOMPlkdT0VjIPpZTrjhB96S2xvtW/hODspWEMu5zjd73G8j3Ha5x5/8Jv8aKTY3I2bePHZ6Q/rdrXFh+P3N9F8skDr2INjY2Ow8y+ljmmFCq3jshTG4txaq17u6jV1fmeK6MyOxZkQLxBLmlIBOUNuDKy3M57W3H9QWvolNXZsTWsDM3SHKgWF9on6XdRdDe84vvTfqOVq2pcNgeMvfAympS1jwZeFmdbJEDI46ge6kI2N2DaVzSpl6bAcR7zqo4VwTwPtOgxbG3B/F6UCSci5v9HE0+PIR/Zu0rYwbBG0wcSTLK+xlld3bz/po3NGoLzCaOGlZljc0km73OcC97jtc528lb3G2dNntC5Y2GFBs1/uE9UXOJjt0mVFi42zps9oTjbOmz2hDhPCLiEyosXG2dNntCcbZ02e0KwnhLEJlRYuNs6bPaE42zps9oVhPCWITKoem3eFX+E5V+Ns6bPaFE00qGmgqwHNJ4J2q4TUFPWrs7xrDqkYGyMvgrnqnEZK17oqRxjiaSJakc42sh5387tg+1YzK/E9TC6Kk8Z4u2SfzM3ti53bXbtWtdDTUzYmtZG1rGtADWgWAA3AL2wpb+1pn+fxPLmpu3azFh2Gx00bY4mhjR7STtJO8neSuF0+rKl7pW0sz3MjA4VkbcoZmIDWmQG7nknuRuXTYnib5pDTUhs4W4aba2IHcOeUjYN20qlh2Fx08YjjHajWb63OJ1lzjvcTruko1OocVWFzwOp9vXPionWrgXYOM19GcIFJTRReMG3eed7tbjf7T/ZVERZXYuxY7zHVQoAEL5MYuDYXAIB32Nri/qHsC+kXM6hSTonRm5NLTG5JJMbb3PqVZcdpnR4k/NxSRnB9FnaTf+x2+oj1rR0dS74Q+G/eTaDWIVcRW8tDROi8lperb8F7yRo/JaXq2/BQ9FqStFNGGSU8dr5myQv4UOv22Y8ILm+9VuLV/wBdR9S/5qVwysR1nMw1KkA4NJl5I0fktL1bfgpkMGFPqDTsipHyjNdoiBtl2guDbAjmvdW8NiqG5uMPgkGrLwbCy2297udfcuaq4mtxylDQ1t6SYkDVclz7n7fOqkSxYFzsBIseGcnAABCjeO6XeSVH5LS9W34JySo/JaXq2/BcxpFTcPiUsTpJWs4i5xax5bctJIuBuvY+pR8He5vYio4WV0k0zo35nktLBqDbcwAWhejuyBusN7fngT7QjVUNbB/fxnf8kaPyWl6tvwXvJGj8lperb8Fv1jXljhCWNf4peC5o+0Ajd51K4tX/AF1H1L/mrEru297eZmllUf66TLyTovJaXq2/Be8kqPyWl6tvwXMaZUVc6OIB8csnCAx8BG9kgsNbs/CEBtjrvzhW9E6auY3/AJ0kTxbULXlH3niwPsP2p2RhS6zrfK5vCVlL4MHnYToWtAAAsANnMvzfSfSid2IGKkEjskZjdwYzOBkIc5w3ZgGtAJ1aiv0lYaejZHfg2NZckmwtck3JPOSSUPR6yUmLMuLZsiVqbVAAptNbA6JsMDGsjdFquWuIL7naXuBN3E6ybrmdJIHx4jh7+FmIkncODzfy2hrRqDRzkkm67VTsRwNlRLTyvLw6B7nMsdRLgBr1bNSqNbDULN3g8x8yqU7oFXutJuk2PzU89JDAyJ7pzMO3JABYGkG43dsfYoB09q2xPlfFT5IKjgZ7E5nOvYlg3AAjaSuwxDAmTzU0zy8OgLywA9qc4AN9X9IU+bQeB8NRCXS5ZqgzONxcOJBsNXc6k9Gr0dVUOt+Pqb8ucGpTrEkqcvT5nRIiL582wiIqUIiKlC+TGL3sL8+/2r6RUp8mMXvYXta9tdl4IG6u1bq2atn2L7RU8tCIip7CIipQiIqUIiKlCIipQiIqUIiKlOLwXS2rkxeeiqYoIY20z5Y8ri6QtEojaXO2ds27rAarjfdb+kmn9Ph8rYZhUPkdC6RrIozIXNaSCBbf2pOuwsNq0ocOtpBJNm24a1mW3/lBve/9rLXxvDc2OUcua2WhqW5bc+bXe/n5typTbwf+KdFVzwQxGe87XGJ7o3Nie5gu6MPO17d+7ddY4Mdk7M8XZOZojFOXxjI8RvYI8ocGsa6Mds6xc5+e/i2XI6OYBkZoz29+Cmrj3O3P/wBtVredfsAaFSkvGtKKahLBVTMhLw7Le+vLa+wHpD2rJg2kEFa1zqWRszWuyuIvqNr21gbiFjxrAeNFh4xWU2UO+geGB2a3dXab2tq+0rJguD8Va5vD1NRmde87w9w1WsCANWpUpzn8Q9LKvDuBfTwwOhL4Wvkkcc2aWTLkbGP6RfMTbX5lT060nOG0b52MEsmeNkbCbNL5HZRc82u/qWh/FKg4ejjbmy/8ukN7X2P5rhbun+ACuoZo85ic3LIx4Fy18Jzg237LetUpy9b/ABMqKBmIxVrIJammZTOjMOZscnGTlF2uuRlc5t9eu+5eVn8TKjD24jFXsp5KimggljMOZsUgmcGZSHXIyve0X3i+xTsL0XONUWI1dVIGzVTWNaY2WbEKM3bYFxJzOaCdY2Jg2i3ZylxGqq5GtmqY2wNLGWZGKZwcHBpcb5nsaSLjZYc6pTqtF9KKo109DiDYOFbTxzsfDcMLXENc0hxJu1zgAd9idS2dFtJJamvxeCTJkppadsVhZ1pGOccxvr1gcyhfwxhkrZ6jEql7XzFjaVrWtysDYiC53dG5c5oO62sfZBr8SqcPxPEnUskIE88ReJIi+2RgAsRI3plUp+yoiKlCIipT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2530" name="Picture 2" descr="http://leccos.com/pics/pic/tanke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4005064"/>
            <a:ext cx="3888432" cy="221640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78538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u="sng" dirty="0" smtClean="0"/>
              <a:t>Změřte si objem nějakého předmětu:</a:t>
            </a:r>
          </a:p>
          <a:p>
            <a:r>
              <a:rPr lang="cs-CZ" dirty="0" smtClean="0"/>
              <a:t>Objem můžeme měřit také u předmětů, které nelze měřit v odměrné nádobě (např. jablka či jiného pevného předmětu, který neplave na hladině)</a:t>
            </a:r>
          </a:p>
          <a:p>
            <a:r>
              <a:rPr lang="cs-CZ" dirty="0" smtClean="0"/>
              <a:t>Vemte si kuchyňskou odměrku a naplňte ji vodou tak vysoko, aby se měřený předmět zcela ponořil, ale aby voda nepřetekla (např. po rysku – 5 dl)</a:t>
            </a:r>
          </a:p>
          <a:p>
            <a:r>
              <a:rPr lang="cs-CZ" dirty="0" smtClean="0"/>
              <a:t>Do vody ponořte jablko a přečtěte o kolik hladina stoupla (např. na 7 dl), objem jablka je rozdíl ve výšce hladin (tedy 2 dl).</a:t>
            </a:r>
          </a:p>
          <a:p>
            <a:r>
              <a:rPr lang="cs-CZ" dirty="0" smtClean="0"/>
              <a:t>Máte-li dostatečně velkou vanu nebo sud, můžete si změřit i objem vlastního těla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 pro vás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883483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V. Koval: Kamarádi čísla. Státní pedagogické nakladatelství, Praha 1969</a:t>
            </a:r>
          </a:p>
          <a:p>
            <a:r>
              <a:rPr lang="cs-CZ" dirty="0"/>
              <a:t>www. Fyzmatik.pise.cz</a:t>
            </a:r>
          </a:p>
          <a:p>
            <a:r>
              <a:rPr lang="cs-CZ" dirty="0" smtClean="0">
                <a:hlinkClick r:id="rId2"/>
              </a:rPr>
              <a:t>www.conwerter.cz</a:t>
            </a:r>
            <a:endParaRPr lang="cs-CZ" dirty="0" smtClean="0"/>
          </a:p>
          <a:p>
            <a:r>
              <a:rPr lang="cs-CZ" dirty="0"/>
              <a:t>TERASOFT. 320 000 x obrázky </a:t>
            </a:r>
            <a:r>
              <a:rPr lang="en-US" dirty="0"/>
              <a:t>[DVD</a:t>
            </a:r>
            <a:r>
              <a:rPr lang="cs-CZ" dirty="0"/>
              <a:t>-</a:t>
            </a:r>
            <a:r>
              <a:rPr lang="en-US" dirty="0"/>
              <a:t>rom]</a:t>
            </a:r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9076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Pape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e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705</TotalTime>
  <Words>435</Words>
  <Application>Microsoft Office PowerPoint</Application>
  <PresentationFormat>Předvádění na obrazovce (4:3)</PresentationFormat>
  <Paragraphs>92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Papír</vt:lpstr>
      <vt:lpstr>Prezentace aplikace PowerPoint</vt:lpstr>
      <vt:lpstr>Anotace:</vt:lpstr>
      <vt:lpstr>Jednotky objemu</vt:lpstr>
      <vt:lpstr>Staré jednotky objemu</vt:lpstr>
      <vt:lpstr>Systémy jednotek</vt:lpstr>
      <vt:lpstr>Používané jednotky objemu</vt:lpstr>
      <vt:lpstr>Přesné měření</vt:lpstr>
      <vt:lpstr>Velké objemy</vt:lpstr>
      <vt:lpstr>Nemetrický systém</vt:lpstr>
      <vt:lpstr>Úkoly pro vás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Jednotky délky</dc:title>
  <dc:creator>Ucebna 101</dc:creator>
  <cp:lastModifiedBy>Josefíková Jitka</cp:lastModifiedBy>
  <cp:revision>57</cp:revision>
  <dcterms:created xsi:type="dcterms:W3CDTF">2012-03-11T20:19:48Z</dcterms:created>
  <dcterms:modified xsi:type="dcterms:W3CDTF">2013-05-21T11:12:43Z</dcterms:modified>
</cp:coreProperties>
</file>