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8" r:id="rId2"/>
    <p:sldId id="269" r:id="rId3"/>
    <p:sldId id="265" r:id="rId4"/>
    <p:sldId id="266" r:id="rId5"/>
    <p:sldId id="267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4230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40 kilometrů severně od Prahy blízko Roudnice nad Labem. Na ní je postavena rotunda sv. Jiří.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9834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Praotec Čech - opakování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VY_32_INOVACE_12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29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12879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podnět k četbě pověstí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společné opakování, lze využít jako test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0632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53754" y="1052736"/>
            <a:ext cx="7678686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 se jmenovali bratři, kteří přivedli své lidi do nové krajiny?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4441" y="3501008"/>
            <a:ext cx="3168352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Pod jakou horou se zastavili?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294947"/>
            <a:ext cx="4824536" cy="3921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36712"/>
            <a:ext cx="799288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Kde leží hora Říp?</a:t>
            </a:r>
            <a:endParaRPr lang="cs-CZ" sz="3200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413" y="1790700"/>
            <a:ext cx="4829175" cy="392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375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67545" y="1052736"/>
            <a:ext cx="806489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Co se jim na té krajině líbilo, že se tu usadili?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724" y="3212976"/>
            <a:ext cx="4944519" cy="281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2276872"/>
            <a:ext cx="806489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Jak pojmenovali </a:t>
            </a:r>
            <a:r>
              <a:rPr lang="cs-CZ" sz="3200" dirty="0" smtClean="0"/>
              <a:t>tuto krajinu?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9574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0"/>
            <a:ext cx="784887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Foto: archiv autora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379</TotalTime>
  <Words>183</Words>
  <Application>Microsoft Office PowerPoint</Application>
  <PresentationFormat>Předvádění na obrazovce (4:3)</PresentationFormat>
  <Paragraphs>39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47</cp:revision>
  <dcterms:created xsi:type="dcterms:W3CDTF">2011-05-26T14:17:08Z</dcterms:created>
  <dcterms:modified xsi:type="dcterms:W3CDTF">2011-12-09T17:43:09Z</dcterms:modified>
</cp:coreProperties>
</file>