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163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528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327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822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197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048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651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103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003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898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789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21D0D7-B8E6-4F86-8588-AC5519C4A79C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45008-948A-480C-9051-FC5CDE79A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758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České vrcholné baroko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První polovina 18. století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806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116205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Jan </a:t>
            </a:r>
            <a:r>
              <a:rPr lang="cs-CZ" sz="4400" dirty="0" err="1" smtClean="0"/>
              <a:t>Dismas</a:t>
            </a:r>
            <a:r>
              <a:rPr lang="cs-CZ" sz="4400" dirty="0" smtClean="0"/>
              <a:t> Zelenka </a:t>
            </a:r>
            <a:br>
              <a:rPr lang="cs-CZ" sz="4400" dirty="0" smtClean="0"/>
            </a:br>
            <a:r>
              <a:rPr lang="cs-CZ" sz="4400" dirty="0" smtClean="0"/>
              <a:t>(1679 – 1745)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4258816" cy="4691063"/>
          </a:xfrm>
        </p:spPr>
        <p:txBody>
          <a:bodyPr>
            <a:noAutofit/>
          </a:bodyPr>
          <a:lstStyle/>
          <a:p>
            <a:r>
              <a:rPr lang="cs-CZ" sz="1800" dirty="0" smtClean="0"/>
              <a:t>Hudební vzdělání mu dal otec</a:t>
            </a:r>
          </a:p>
          <a:p>
            <a:r>
              <a:rPr lang="cs-CZ" sz="1800" dirty="0" smtClean="0"/>
              <a:t>Studoval na jezuitském gymnáziu</a:t>
            </a:r>
          </a:p>
          <a:p>
            <a:r>
              <a:rPr lang="cs-CZ" sz="1800" dirty="0" smtClean="0"/>
              <a:t>Studoval i ve Vídni – zde se utvrdil v polyfonii</a:t>
            </a:r>
          </a:p>
          <a:p>
            <a:r>
              <a:rPr lang="cs-CZ" sz="1800" dirty="0" smtClean="0"/>
              <a:t>Po smrti otce píše výhradně jen chrámovou hudbu</a:t>
            </a:r>
          </a:p>
          <a:p>
            <a:r>
              <a:rPr lang="cs-CZ" sz="1800" dirty="0" smtClean="0"/>
              <a:t>1729 – převzal řízení drážďanské kapely</a:t>
            </a:r>
          </a:p>
          <a:p>
            <a:r>
              <a:rPr lang="cs-CZ" sz="1800" dirty="0" smtClean="0"/>
              <a:t>Byl především velkolepým polyfonikem</a:t>
            </a:r>
          </a:p>
          <a:p>
            <a:r>
              <a:rPr lang="cs-CZ" sz="1800" dirty="0" smtClean="0"/>
              <a:t>Jeho tvorbu tvoří skladby pro katolické chrámy</a:t>
            </a:r>
          </a:p>
          <a:p>
            <a:r>
              <a:rPr lang="cs-CZ" sz="1800" dirty="0" smtClean="0"/>
              <a:t>Napsal přes 20 mší</a:t>
            </a:r>
          </a:p>
          <a:p>
            <a:r>
              <a:rPr lang="cs-CZ" sz="1800" dirty="0" smtClean="0"/>
              <a:t>Dílo: </a:t>
            </a:r>
            <a:r>
              <a:rPr lang="cs-CZ" sz="1800" b="1" dirty="0" smtClean="0"/>
              <a:t>Prosebníci u hrobu Vykupitelova</a:t>
            </a:r>
            <a:r>
              <a:rPr lang="cs-CZ" sz="1800" dirty="0" smtClean="0"/>
              <a:t> - oratorium </a:t>
            </a:r>
          </a:p>
          <a:p>
            <a:r>
              <a:rPr lang="cs-CZ" sz="1800" dirty="0" smtClean="0"/>
              <a:t>       </a:t>
            </a:r>
            <a:r>
              <a:rPr lang="cs-CZ" sz="1800" b="1" dirty="0" smtClean="0"/>
              <a:t>Měděný had</a:t>
            </a:r>
            <a:r>
              <a:rPr lang="cs-CZ" sz="1800" dirty="0" smtClean="0"/>
              <a:t> - kantáta</a:t>
            </a:r>
          </a:p>
          <a:p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74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Smolka,J</a:t>
            </a:r>
            <a:r>
              <a:rPr lang="cs-CZ" dirty="0" smtClean="0"/>
              <a:t>. a kolektiv : Dějiny hudby. Brno, </a:t>
            </a:r>
            <a:r>
              <a:rPr lang="cs-CZ" dirty="0" err="1" smtClean="0"/>
              <a:t>Togga</a:t>
            </a:r>
            <a:r>
              <a:rPr lang="cs-CZ" dirty="0" smtClean="0"/>
              <a:t>, 2001. ISBN 80-902912-0-1</a:t>
            </a:r>
          </a:p>
          <a:p>
            <a:r>
              <a:rPr lang="cs-CZ" dirty="0" err="1" smtClean="0"/>
              <a:t>Mazurek,J</a:t>
            </a:r>
            <a:r>
              <a:rPr lang="cs-CZ" dirty="0" smtClean="0"/>
              <a:t>.: Stručné dějiny české hudby. Ostrava, Ostravská univerzita, 1997. </a:t>
            </a:r>
            <a:r>
              <a:rPr lang="cs-CZ" smtClean="0"/>
              <a:t>ISBN 80-7042-116-9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6351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106</Words>
  <Application>Microsoft Office PowerPoint</Application>
  <PresentationFormat>Předvádění na obrazovce (4:3)</PresentationFormat>
  <Paragraphs>16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České vrcholné baroko </vt:lpstr>
      <vt:lpstr>Jan Dismas Zelenka  (1679 – 1745)</vt:lpstr>
      <vt:lpstr>Použitá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vrcholné baroko </dc:title>
  <dc:creator>Stanislava Kosinová</dc:creator>
  <cp:lastModifiedBy>Stanislava Kosinová</cp:lastModifiedBy>
  <cp:revision>2</cp:revision>
  <dcterms:created xsi:type="dcterms:W3CDTF">2011-03-08T20:31:07Z</dcterms:created>
  <dcterms:modified xsi:type="dcterms:W3CDTF">2012-03-13T07:37:32Z</dcterms:modified>
</cp:coreProperties>
</file>