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8E6DF-AE78-47CF-920D-AFB713D2C2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B061-4AED-4967-8976-04A8050CD5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9895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8E6DF-AE78-47CF-920D-AFB713D2C2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B061-4AED-4967-8976-04A8050CD5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8235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8E6DF-AE78-47CF-920D-AFB713D2C2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B061-4AED-4967-8976-04A8050CD5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0013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8E6DF-AE78-47CF-920D-AFB713D2C2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B061-4AED-4967-8976-04A8050CD5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65280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8E6DF-AE78-47CF-920D-AFB713D2C2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B061-4AED-4967-8976-04A8050CD5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1572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8E6DF-AE78-47CF-920D-AFB713D2C2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B061-4AED-4967-8976-04A8050CD5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3300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8E6DF-AE78-47CF-920D-AFB713D2C2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B061-4AED-4967-8976-04A8050CD5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0188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8E6DF-AE78-47CF-920D-AFB713D2C2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B061-4AED-4967-8976-04A8050CD5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50002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8E6DF-AE78-47CF-920D-AFB713D2C2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B061-4AED-4967-8976-04A8050CD5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221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8E6DF-AE78-47CF-920D-AFB713D2C2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B061-4AED-4967-8976-04A8050CD5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505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28E6DF-AE78-47CF-920D-AFB713D2C2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26B061-4AED-4967-8976-04A8050CD5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166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28E6DF-AE78-47CF-920D-AFB713D2C25B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26B061-4AED-4967-8976-04A8050CD5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106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českého raného baroka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(1620 – 1670)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2195696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r>
              <a:rPr lang="cs-CZ" sz="2600" dirty="0" smtClean="0"/>
              <a:t>násilná katolizace Čech po Bílé hoře znamenala konec veřejného provozování nejrozvinutější české písňové kultury – protestantské duchovní písně, českobratrský chorál</a:t>
            </a:r>
          </a:p>
          <a:p>
            <a:r>
              <a:rPr lang="cs-CZ" sz="2600" dirty="0" smtClean="0"/>
              <a:t>Rekatolizátoři potřebovali duchovní zpěv v národním jazyce – neměli talentované skladatele</a:t>
            </a:r>
          </a:p>
          <a:p>
            <a:r>
              <a:rPr lang="cs-CZ" sz="2600" dirty="0" smtClean="0"/>
              <a:t>Proto měnili jen texty a přejímali nápěvy starších českobratrských i jiných chorálů – získali dostatek písní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7475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19256" cy="1162050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/>
              <a:t>Adam Michna z Otradovic</a:t>
            </a:r>
            <a:br>
              <a:rPr lang="cs-CZ" sz="4000" dirty="0" smtClean="0"/>
            </a:br>
            <a:r>
              <a:rPr lang="cs-CZ" sz="4000" dirty="0" smtClean="0"/>
              <a:t>1600-1676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4546848" cy="46910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Působil v Jindřichově Hradci</a:t>
            </a:r>
          </a:p>
          <a:p>
            <a:r>
              <a:rPr lang="cs-CZ" sz="2000" dirty="0" smtClean="0"/>
              <a:t>V rodině již předchozí generace hudebníků</a:t>
            </a:r>
          </a:p>
          <a:p>
            <a:r>
              <a:rPr lang="cs-CZ" sz="2000" dirty="0" smtClean="0"/>
              <a:t>Dobře ovládal benátský sloh, dokázal ho v českém prostředí rozvinout </a:t>
            </a:r>
          </a:p>
          <a:p>
            <a:r>
              <a:rPr lang="cs-CZ" sz="2000" dirty="0" smtClean="0"/>
              <a:t>Jako básník idealizuje náboženské představy – střídají se líbezné obrazy ráje, plné barvité </a:t>
            </a:r>
            <a:r>
              <a:rPr lang="cs-CZ" sz="2000" dirty="0" err="1" smtClean="0"/>
              <a:t>přírodokresby</a:t>
            </a:r>
            <a:endParaRPr lang="cs-CZ" sz="2000" dirty="0" smtClean="0"/>
          </a:p>
          <a:p>
            <a:r>
              <a:rPr lang="cs-CZ" sz="2000" dirty="0" smtClean="0"/>
              <a:t>Dílo: </a:t>
            </a:r>
            <a:r>
              <a:rPr lang="cs-CZ" sz="2000" b="1" dirty="0" smtClean="0"/>
              <a:t>Svatováclavská mše – </a:t>
            </a:r>
            <a:r>
              <a:rPr lang="cs-CZ" sz="2000" dirty="0" smtClean="0"/>
              <a:t>bohatá nejen melodicky a polyfonně, ale i zvukově</a:t>
            </a:r>
          </a:p>
          <a:p>
            <a:r>
              <a:rPr lang="cs-CZ" sz="2000" dirty="0" smtClean="0"/>
              <a:t>     </a:t>
            </a:r>
            <a:r>
              <a:rPr lang="cs-CZ" sz="2000" b="1" dirty="0" smtClean="0"/>
              <a:t>Česká mariánská muzika – </a:t>
            </a:r>
            <a:r>
              <a:rPr lang="cs-CZ" sz="2000" dirty="0" smtClean="0"/>
              <a:t>soubor písní k různým bohoslužebným příležitostem</a:t>
            </a:r>
          </a:p>
          <a:p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050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dirty="0" err="1" smtClean="0"/>
              <a:t>Svatoroční</a:t>
            </a:r>
            <a:r>
              <a:rPr lang="cs-CZ" sz="2400" b="1" dirty="0" smtClean="0"/>
              <a:t> muzika aneb Sváteční kancionál – </a:t>
            </a:r>
            <a:r>
              <a:rPr lang="cs-CZ" sz="2400" dirty="0" smtClean="0"/>
              <a:t>sbírka</a:t>
            </a:r>
            <a:r>
              <a:rPr lang="cs-CZ" sz="2400" b="1" dirty="0" smtClean="0"/>
              <a:t> ,</a:t>
            </a:r>
            <a:r>
              <a:rPr lang="cs-CZ" sz="2400" dirty="0" smtClean="0"/>
              <a:t>sborové zpěvy</a:t>
            </a:r>
          </a:p>
          <a:p>
            <a:r>
              <a:rPr lang="cs-CZ" sz="2400" b="1" dirty="0" smtClean="0"/>
              <a:t>Loutna česká – </a:t>
            </a:r>
            <a:r>
              <a:rPr lang="cs-CZ" sz="2400" dirty="0" smtClean="0"/>
              <a:t>sbírka, jednohlasé a dvojhlasé písně s doprovodem 2 až 3 viol</a:t>
            </a:r>
          </a:p>
          <a:p>
            <a:r>
              <a:rPr lang="cs-CZ" sz="2400" dirty="0" smtClean="0"/>
              <a:t>Písně získaly značnou popularitu a byly přejímány i do dalších zpěvníků, některé zlidověly</a:t>
            </a:r>
          </a:p>
          <a:p>
            <a:r>
              <a:rPr lang="cs-CZ" sz="2400" b="1" dirty="0" smtClean="0"/>
              <a:t>Chtíc, aby spal – </a:t>
            </a:r>
            <a:r>
              <a:rPr lang="cs-CZ" sz="2400" dirty="0" smtClean="0"/>
              <a:t>vánoční koleda, otištěna v České mariánské muzice</a:t>
            </a:r>
            <a:endParaRPr lang="cs-CZ" sz="2400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6060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Mazurek,J</a:t>
            </a:r>
            <a:r>
              <a:rPr lang="cs-CZ" smtClean="0"/>
              <a:t>.: </a:t>
            </a:r>
            <a:r>
              <a:rPr lang="cs-CZ" dirty="0" smtClean="0"/>
              <a:t>Stručné dějiny české hudby. Ostrava, Ostravská univerzita, 1997. ISBN 80-7042-116-9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24623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192</Words>
  <Application>Microsoft Office PowerPoint</Application>
  <PresentationFormat>Předvádění na obrazovce (4:3)</PresentationFormat>
  <Paragraphs>18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Hudba českého raného baroka </vt:lpstr>
      <vt:lpstr>Prezentace aplikace PowerPoint</vt:lpstr>
      <vt:lpstr>Adam Michna z Otradovic 1600-1676</vt:lpstr>
      <vt:lpstr>Prezentace aplikace PowerPoint</vt:lpstr>
      <vt:lpstr>Použitá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českého raného baroka </dc:title>
  <dc:creator>Stanislava Kosinová</dc:creator>
  <cp:lastModifiedBy>Stanislava Kosinová</cp:lastModifiedBy>
  <cp:revision>4</cp:revision>
  <dcterms:created xsi:type="dcterms:W3CDTF">2011-03-08T20:11:30Z</dcterms:created>
  <dcterms:modified xsi:type="dcterms:W3CDTF">2012-03-13T07:33:28Z</dcterms:modified>
</cp:coreProperties>
</file>