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3EBC9-FBAC-47A1-AAB7-8373E723A5E1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EB54C-8A77-4E9C-9F04-44785D3BC467}" type="slidenum">
              <a:rPr lang="cs-CZ" smtClean="0"/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7504" y="2060848"/>
            <a:ext cx="5256583" cy="4536504"/>
          </a:xfrm>
        </p:spPr>
        <p:txBody>
          <a:bodyPr>
            <a:normAutofit fontScale="92500" lnSpcReduction="10000"/>
          </a:bodyPr>
          <a:lstStyle/>
          <a:p>
            <a:r>
              <a:rPr lang="cs-CZ" sz="2000" dirty="0" smtClean="0"/>
              <a:t>pocházel ze selské a řemeslnické rodiny</a:t>
            </a:r>
          </a:p>
          <a:p>
            <a:r>
              <a:rPr lang="cs-CZ" sz="2000" dirty="0" smtClean="0"/>
              <a:t>Prošel všemi vývojovými etapami</a:t>
            </a:r>
          </a:p>
          <a:p>
            <a:r>
              <a:rPr lang="cs-CZ" sz="2000" dirty="0" smtClean="0"/>
              <a:t>Základy hudebního vzdělání získal od příbuzného</a:t>
            </a:r>
          </a:p>
          <a:p>
            <a:r>
              <a:rPr lang="cs-CZ" sz="2000" dirty="0" smtClean="0"/>
              <a:t>V osmi letech přijat do chrámového sboru ve Vídni – zde se školil v hudbě</a:t>
            </a: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/>
              <a:t>        </a:t>
            </a:r>
            <a:r>
              <a:rPr lang="cs-CZ" sz="4800" dirty="0" smtClean="0"/>
              <a:t>Joseph Haydn </a:t>
            </a:r>
            <a:br>
              <a:rPr lang="cs-CZ" sz="4800" dirty="0" smtClean="0"/>
            </a:br>
            <a:r>
              <a:rPr lang="cs-CZ" sz="4800" dirty="0" smtClean="0"/>
              <a:t>   </a:t>
            </a:r>
            <a:r>
              <a:rPr lang="cs-CZ" sz="2800" dirty="0" smtClean="0"/>
              <a:t>31.3. 1732 </a:t>
            </a:r>
            <a:r>
              <a:rPr lang="cs-CZ" sz="2800" dirty="0" err="1" smtClean="0"/>
              <a:t>Rohrau</a:t>
            </a:r>
            <a:r>
              <a:rPr lang="cs-CZ" sz="2800" dirty="0" smtClean="0"/>
              <a:t> – 31.5.1809 Vídeň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Stanislava Kosinová\AppData\Local\Microsoft\Windows\Temporary Internet Files\Content.IE5\14TCMXW9\MC900407742[2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698" y="2204864"/>
            <a:ext cx="3312368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42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179512" y="1916832"/>
            <a:ext cx="4968552" cy="4536504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Protloukal se jako praktický hudebník, vzdělával se svou pílí</a:t>
            </a:r>
          </a:p>
          <a:p>
            <a:r>
              <a:rPr lang="cs-CZ" dirty="0" smtClean="0"/>
              <a:t>1758 – vstoupil do služeb hraběte </a:t>
            </a:r>
            <a:r>
              <a:rPr lang="cs-CZ" dirty="0" err="1" smtClean="0"/>
              <a:t>Morzina</a:t>
            </a:r>
            <a:r>
              <a:rPr lang="cs-CZ" dirty="0" smtClean="0"/>
              <a:t> jako kapelník</a:t>
            </a:r>
          </a:p>
          <a:p>
            <a:r>
              <a:rPr lang="cs-CZ" dirty="0" smtClean="0"/>
              <a:t>1760 – oženil se, odchází ze služeb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</a:t>
            </a:r>
            <a:r>
              <a:rPr lang="cs-CZ" sz="6000" dirty="0" smtClean="0"/>
              <a:t>Mládí</a:t>
            </a:r>
            <a:endParaRPr lang="cs-CZ" dirty="0"/>
          </a:p>
        </p:txBody>
      </p:sp>
      <p:pic>
        <p:nvPicPr>
          <p:cNvPr id="2050" name="Picture 2" descr="C:\Users\Stanislava Kosinová\AppData\Local\Microsoft\Windows\Temporary Internet Files\Content.IE5\N13RAQ32\MC900415208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276872"/>
            <a:ext cx="394786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70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539552" y="1556792"/>
            <a:ext cx="4680520" cy="4968552"/>
          </a:xfrm>
        </p:spPr>
        <p:txBody>
          <a:bodyPr/>
          <a:lstStyle/>
          <a:p>
            <a:r>
              <a:rPr lang="cs-CZ" dirty="0" smtClean="0"/>
              <a:t>1761 – získal místo druhého kapelníka u knížete </a:t>
            </a:r>
            <a:r>
              <a:rPr lang="cs-CZ" dirty="0" err="1" smtClean="0"/>
              <a:t>Esterházyho</a:t>
            </a:r>
            <a:r>
              <a:rPr lang="cs-CZ" dirty="0" smtClean="0"/>
              <a:t> – 30 let zůstal</a:t>
            </a:r>
          </a:p>
          <a:p>
            <a:r>
              <a:rPr lang="cs-CZ" dirty="0" smtClean="0"/>
              <a:t>Podnikl dvě cesty do Londýna </a:t>
            </a:r>
          </a:p>
          <a:p>
            <a:r>
              <a:rPr lang="cs-CZ" dirty="0" smtClean="0"/>
              <a:t>Pro Londýn vytvořil 12 svých posledních mistrovských symfonií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Vrcholné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07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Symfonie G dur S úderem kotlů</a:t>
            </a:r>
          </a:p>
          <a:p>
            <a:r>
              <a:rPr lang="cs-CZ" dirty="0" smtClean="0"/>
              <a:t>Vokální díla – Stvoření, </a:t>
            </a:r>
            <a:r>
              <a:rPr lang="cs-CZ" smtClean="0"/>
              <a:t>Roční období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</a:t>
            </a:r>
            <a:r>
              <a:rPr lang="cs-CZ" sz="6000" dirty="0" smtClean="0"/>
              <a:t>Dílo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873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Smolka,J</a:t>
            </a:r>
            <a:r>
              <a:rPr lang="cs-CZ" dirty="0" smtClean="0"/>
              <a:t>. a kolektiv: Dějiny </a:t>
            </a:r>
            <a:r>
              <a:rPr lang="cs-CZ" dirty="0" err="1" smtClean="0"/>
              <a:t>hudby.Brno</a:t>
            </a:r>
            <a:r>
              <a:rPr lang="cs-CZ" dirty="0" smtClean="0"/>
              <a:t>, </a:t>
            </a:r>
            <a:r>
              <a:rPr lang="cs-CZ" dirty="0" err="1" smtClean="0"/>
              <a:t>Togga</a:t>
            </a:r>
            <a:r>
              <a:rPr lang="cs-CZ" dirty="0" smtClean="0"/>
              <a:t>, 2001. ISBN 80-902912-0-1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3397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Galerie </a:t>
            </a:r>
            <a:r>
              <a:rPr lang="cs-CZ" smtClean="0"/>
              <a:t>Microsoft Office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366220"/>
      </p:ext>
    </p:extLst>
  </p:cSld>
  <p:clrMapOvr>
    <a:masterClrMapping/>
  </p:clrMapOvr>
</p:sld>
</file>

<file path=ppt/theme/theme1.xml><?xml version="1.0" encoding="utf-8"?>
<a:theme xmlns:a="http://schemas.openxmlformats.org/drawingml/2006/main" name="1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TC010264149[[fn=Motiv Bubliny]]</Template>
  <TotalTime>60</TotalTime>
  <Words>128</Words>
  <Application>Microsoft Office PowerPoint</Application>
  <PresentationFormat>Předvádění na obrazovce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1</vt:lpstr>
      <vt:lpstr>        Joseph Haydn     31.3. 1732 Rohrau – 31.5.1809 Vídeň</vt:lpstr>
      <vt:lpstr>                  Mládí</vt:lpstr>
      <vt:lpstr>         Vrcholné období</vt:lpstr>
      <vt:lpstr>                      Dílo</vt:lpstr>
      <vt:lpstr>Použitá literatura</vt:lpstr>
      <vt:lpstr>Použité obrázky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Joseph Haydn 31.3. 1732 Roh</dc:title>
  <dc:creator>Stanislava Kosinová</dc:creator>
  <cp:lastModifiedBy>Petr Stránský</cp:lastModifiedBy>
  <cp:revision>7</cp:revision>
  <dcterms:created xsi:type="dcterms:W3CDTF">2011-05-01T14:23:57Z</dcterms:created>
  <dcterms:modified xsi:type="dcterms:W3CDTF">2012-03-13T21:47:38Z</dcterms:modified>
</cp:coreProperties>
</file>