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4650" y="1600200"/>
            <a:ext cx="5238750" cy="1600200"/>
          </a:xfrm>
        </p:spPr>
        <p:txBody>
          <a:bodyPr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17502" y="3276600"/>
            <a:ext cx="4433047" cy="685800"/>
          </a:xfrm>
        </p:spPr>
        <p:txBody>
          <a:bodyPr>
            <a:normAutofit/>
          </a:bodyPr>
          <a:lstStyle>
            <a:lvl1pPr marL="0" indent="0" algn="l">
              <a:buNone/>
              <a:defRPr sz="18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8816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3640"/>
            <a:ext cx="2895600" cy="255494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reeform 10"/>
          <p:cNvSpPr/>
          <p:nvPr/>
        </p:nvSpPr>
        <p:spPr>
          <a:xfrm flipH="1">
            <a:off x="215153" y="381001"/>
            <a:ext cx="2639924" cy="5029200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29730 w 2928136"/>
              <a:gd name="connsiteY1" fmla="*/ 1463460 h 5548763"/>
              <a:gd name="connsiteX2" fmla="*/ 958067 w 2928136"/>
              <a:gd name="connsiteY2" fmla="*/ 1554822 h 5548763"/>
              <a:gd name="connsiteX3" fmla="*/ 2928136 w 2928136"/>
              <a:gd name="connsiteY3" fmla="*/ 107023 h 5548763"/>
              <a:gd name="connsiteX4" fmla="*/ 228600 w 2928136"/>
              <a:gd name="connsiteY4" fmla="*/ 2501761 h 5548763"/>
              <a:gd name="connsiteX5" fmla="*/ 2470934 w 2928136"/>
              <a:gd name="connsiteY5" fmla="*/ 1696096 h 5548763"/>
              <a:gd name="connsiteX6" fmla="*/ 0 w 2928136"/>
              <a:gd name="connsiteY6" fmla="*/ 1053958 h 5548763"/>
              <a:gd name="connsiteX7" fmla="*/ 0 w 2928136"/>
              <a:gd name="connsiteY7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102755 w 3030891"/>
              <a:gd name="connsiteY0" fmla="*/ 1053955 h 5548763"/>
              <a:gd name="connsiteX1" fmla="*/ 722768 w 3030891"/>
              <a:gd name="connsiteY1" fmla="*/ 1301228 h 5548763"/>
              <a:gd name="connsiteX2" fmla="*/ 1032485 w 3030891"/>
              <a:gd name="connsiteY2" fmla="*/ 1463460 h 5548763"/>
              <a:gd name="connsiteX3" fmla="*/ 1060822 w 3030891"/>
              <a:gd name="connsiteY3" fmla="*/ 1554822 h 5548763"/>
              <a:gd name="connsiteX4" fmla="*/ 3030891 w 3030891"/>
              <a:gd name="connsiteY4" fmla="*/ 107023 h 5548763"/>
              <a:gd name="connsiteX5" fmla="*/ 331355 w 3030891"/>
              <a:gd name="connsiteY5" fmla="*/ 2501761 h 5548763"/>
              <a:gd name="connsiteX6" fmla="*/ 2573689 w 3030891"/>
              <a:gd name="connsiteY6" fmla="*/ 1696096 h 5548763"/>
              <a:gd name="connsiteX7" fmla="*/ 102755 w 3030891"/>
              <a:gd name="connsiteY7" fmla="*/ 1053958 h 5548763"/>
              <a:gd name="connsiteX8" fmla="*/ 102755 w 3030891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57466 w 2928136"/>
              <a:gd name="connsiteY2" fmla="*/ 54258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296942 w 3225078"/>
              <a:gd name="connsiteY0" fmla="*/ 1053955 h 5578260"/>
              <a:gd name="connsiteX1" fmla="*/ 916955 w 3225078"/>
              <a:gd name="connsiteY1" fmla="*/ 1301228 h 5578260"/>
              <a:gd name="connsiteX2" fmla="*/ 986944 w 3225078"/>
              <a:gd name="connsiteY2" fmla="*/ 4740060 h 5578260"/>
              <a:gd name="connsiteX3" fmla="*/ 1255009 w 3225078"/>
              <a:gd name="connsiteY3" fmla="*/ 1554822 h 5578260"/>
              <a:gd name="connsiteX4" fmla="*/ 3225078 w 3225078"/>
              <a:gd name="connsiteY4" fmla="*/ 107023 h 5578260"/>
              <a:gd name="connsiteX5" fmla="*/ 525542 w 3225078"/>
              <a:gd name="connsiteY5" fmla="*/ 2501761 h 5578260"/>
              <a:gd name="connsiteX6" fmla="*/ 2767876 w 3225078"/>
              <a:gd name="connsiteY6" fmla="*/ 1696096 h 5578260"/>
              <a:gd name="connsiteX7" fmla="*/ 296942 w 3225078"/>
              <a:gd name="connsiteY7" fmla="*/ 1053958 h 5578260"/>
              <a:gd name="connsiteX8" fmla="*/ 296942 w 3225078"/>
              <a:gd name="connsiteY8" fmla="*/ 1053955 h 5578260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28136" h="5578260">
                <a:moveTo>
                  <a:pt x="0" y="1053955"/>
                </a:moveTo>
                <a:cubicBezTo>
                  <a:pt x="849961" y="667873"/>
                  <a:pt x="530324" y="4656582"/>
                  <a:pt x="690002" y="4740060"/>
                </a:cubicBezTo>
                <a:cubicBezTo>
                  <a:pt x="746344" y="4782326"/>
                  <a:pt x="625000" y="1780895"/>
                  <a:pt x="958067" y="1554822"/>
                </a:cubicBezTo>
                <a:cubicBezTo>
                  <a:pt x="1204042" y="2617693"/>
                  <a:pt x="2516314" y="0"/>
                  <a:pt x="2928136" y="107023"/>
                </a:cubicBezTo>
                <a:cubicBezTo>
                  <a:pt x="1435513" y="2045643"/>
                  <a:pt x="468189" y="5267469"/>
                  <a:pt x="228600" y="2501761"/>
                </a:cubicBezTo>
                <a:cubicBezTo>
                  <a:pt x="360324" y="5578260"/>
                  <a:pt x="2153781" y="2236695"/>
                  <a:pt x="2470934" y="1696096"/>
                </a:cubicBezTo>
                <a:cubicBezTo>
                  <a:pt x="429222" y="2772608"/>
                  <a:pt x="411822" y="1160981"/>
                  <a:pt x="0" y="1053958"/>
                </a:cubicBezTo>
                <a:lnTo>
                  <a:pt x="0" y="1053955"/>
                </a:ln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63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126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" name="Group 32"/>
          <p:cNvGrpSpPr/>
          <p:nvPr/>
        </p:nvGrpSpPr>
        <p:grpSpPr>
          <a:xfrm>
            <a:off x="6941417" y="5105400"/>
            <a:ext cx="2238442" cy="2005669"/>
            <a:chOff x="2810256" y="4943398"/>
            <a:chExt cx="2238442" cy="2005669"/>
          </a:xfrm>
        </p:grpSpPr>
        <p:sp>
          <p:nvSpPr>
            <p:cNvPr id="10" name="Freeform 9"/>
            <p:cNvSpPr>
              <a:spLocks noChangeAspect="1"/>
            </p:cNvSpPr>
            <p:nvPr/>
          </p:nvSpPr>
          <p:spPr>
            <a:xfrm rot="6563566" flipH="1" flipV="1">
              <a:off x="2928137" y="544273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3359071" y="482551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3613937" y="5236996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 noChangeAspect="1"/>
            </p:cNvSpPr>
            <p:nvPr/>
          </p:nvSpPr>
          <p:spPr>
            <a:xfrm rot="6563566" flipH="1" flipV="1">
              <a:off x="3209136" y="5914804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15"/>
            <p:cNvSpPr>
              <a:spLocks noChangeAspect="1"/>
            </p:cNvSpPr>
            <p:nvPr/>
          </p:nvSpPr>
          <p:spPr>
            <a:xfrm rot="6563566" flipH="1" flipV="1">
              <a:off x="4014435" y="56584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5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538413"/>
            <a:ext cx="6665913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50000">
                      <a:schemeClr val="tx1">
                        <a:lumMod val="75000"/>
                        <a:lumOff val="25000"/>
                        <a:alpha val="90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alpha val="90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799" y="3910013"/>
            <a:ext cx="4532313" cy="8143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 sz="1800" kern="12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5768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1309"/>
            <a:ext cx="2895600" cy="255494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8432" y="6208059"/>
            <a:ext cx="1048872" cy="685800"/>
          </a:xfrm>
        </p:spPr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reeform 6"/>
          <p:cNvSpPr/>
          <p:nvPr/>
        </p:nvSpPr>
        <p:spPr>
          <a:xfrm rot="5400000" flipH="1" flipV="1">
            <a:off x="5782442" y="1304158"/>
            <a:ext cx="4208515" cy="3124199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1275236 w 4203372"/>
              <a:gd name="connsiteY0" fmla="*/ 1810262 h 6305070"/>
              <a:gd name="connsiteX1" fmla="*/ 2233303 w 4203372"/>
              <a:gd name="connsiteY1" fmla="*/ 2311129 h 6305070"/>
              <a:gd name="connsiteX2" fmla="*/ 4203372 w 4203372"/>
              <a:gd name="connsiteY2" fmla="*/ 863330 h 6305070"/>
              <a:gd name="connsiteX3" fmla="*/ 1503836 w 4203372"/>
              <a:gd name="connsiteY3" fmla="*/ 3258068 h 6305070"/>
              <a:gd name="connsiteX4" fmla="*/ 3746170 w 4203372"/>
              <a:gd name="connsiteY4" fmla="*/ 2452403 h 6305070"/>
              <a:gd name="connsiteX5" fmla="*/ 1275236 w 4203372"/>
              <a:gd name="connsiteY5" fmla="*/ 1810265 h 6305070"/>
              <a:gd name="connsiteX6" fmla="*/ 1275236 w 4203372"/>
              <a:gd name="connsiteY6" fmla="*/ 1810262 h 6305070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844930 w 3773066"/>
              <a:gd name="connsiteY0" fmla="*/ 2505027 h 6999835"/>
              <a:gd name="connsiteX1" fmla="*/ 1802997 w 3773066"/>
              <a:gd name="connsiteY1" fmla="*/ 3005894 h 6999835"/>
              <a:gd name="connsiteX2" fmla="*/ 3773066 w 3773066"/>
              <a:gd name="connsiteY2" fmla="*/ 1558095 h 6999835"/>
              <a:gd name="connsiteX3" fmla="*/ 1073530 w 3773066"/>
              <a:gd name="connsiteY3" fmla="*/ 3952833 h 6999835"/>
              <a:gd name="connsiteX4" fmla="*/ 3315864 w 3773066"/>
              <a:gd name="connsiteY4" fmla="*/ 3147168 h 6999835"/>
              <a:gd name="connsiteX5" fmla="*/ 844930 w 3773066"/>
              <a:gd name="connsiteY5" fmla="*/ 2505030 h 6999835"/>
              <a:gd name="connsiteX6" fmla="*/ 844930 w 3773066"/>
              <a:gd name="connsiteY6" fmla="*/ 2505027 h 6999835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869139 w 4797275"/>
              <a:gd name="connsiteY0" fmla="*/ 2392968 h 6887776"/>
              <a:gd name="connsiteX1" fmla="*/ 2827206 w 4797275"/>
              <a:gd name="connsiteY1" fmla="*/ 2893835 h 6887776"/>
              <a:gd name="connsiteX2" fmla="*/ 4797275 w 4797275"/>
              <a:gd name="connsiteY2" fmla="*/ 1446036 h 6887776"/>
              <a:gd name="connsiteX3" fmla="*/ 2097739 w 4797275"/>
              <a:gd name="connsiteY3" fmla="*/ 3840774 h 6887776"/>
              <a:gd name="connsiteX4" fmla="*/ 4340073 w 4797275"/>
              <a:gd name="connsiteY4" fmla="*/ 3035109 h 6887776"/>
              <a:gd name="connsiteX5" fmla="*/ 1869139 w 4797275"/>
              <a:gd name="connsiteY5" fmla="*/ 2392971 h 6887776"/>
              <a:gd name="connsiteX6" fmla="*/ 1869139 w 4797275"/>
              <a:gd name="connsiteY6" fmla="*/ 2392968 h 6887776"/>
              <a:gd name="connsiteX0" fmla="*/ 1869139 w 4797275"/>
              <a:gd name="connsiteY0" fmla="*/ 2433309 h 6928117"/>
              <a:gd name="connsiteX1" fmla="*/ 2827206 w 4797275"/>
              <a:gd name="connsiteY1" fmla="*/ 2934176 h 6928117"/>
              <a:gd name="connsiteX2" fmla="*/ 4797275 w 4797275"/>
              <a:gd name="connsiteY2" fmla="*/ 1486377 h 6928117"/>
              <a:gd name="connsiteX3" fmla="*/ 2097739 w 4797275"/>
              <a:gd name="connsiteY3" fmla="*/ 3881115 h 6928117"/>
              <a:gd name="connsiteX4" fmla="*/ 4340073 w 4797275"/>
              <a:gd name="connsiteY4" fmla="*/ 3075450 h 6928117"/>
              <a:gd name="connsiteX5" fmla="*/ 1869139 w 4797275"/>
              <a:gd name="connsiteY5" fmla="*/ 2433312 h 6928117"/>
              <a:gd name="connsiteX6" fmla="*/ 1869139 w 4797275"/>
              <a:gd name="connsiteY6" fmla="*/ 2433309 h 6928117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3269869 w 4797275"/>
              <a:gd name="connsiteY5" fmla="*/ 2756647 h 7026729"/>
              <a:gd name="connsiteX6" fmla="*/ 1869139 w 4797275"/>
              <a:gd name="connsiteY6" fmla="*/ 2531924 h 7026729"/>
              <a:gd name="connsiteX7" fmla="*/ 1869139 w 4797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6324598"/>
              <a:gd name="connsiteY0" fmla="*/ 2531921 h 7331529"/>
              <a:gd name="connsiteX1" fmla="*/ 2827206 w 6324598"/>
              <a:gd name="connsiteY1" fmla="*/ 3032788 h 7331529"/>
              <a:gd name="connsiteX2" fmla="*/ 5940275 w 6324598"/>
              <a:gd name="connsiteY2" fmla="*/ 2423189 h 7331529"/>
              <a:gd name="connsiteX3" fmla="*/ 5831539 w 6324598"/>
              <a:gd name="connsiteY3" fmla="*/ 4284527 h 7331529"/>
              <a:gd name="connsiteX4" fmla="*/ 4568673 w 6324598"/>
              <a:gd name="connsiteY4" fmla="*/ 3174062 h 7331529"/>
              <a:gd name="connsiteX5" fmla="*/ 3269869 w 6324598"/>
              <a:gd name="connsiteY5" fmla="*/ 2756647 h 7331529"/>
              <a:gd name="connsiteX6" fmla="*/ 1869139 w 6324598"/>
              <a:gd name="connsiteY6" fmla="*/ 2531924 h 7331529"/>
              <a:gd name="connsiteX7" fmla="*/ 1869139 w 63245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1869139 w 6934198"/>
              <a:gd name="connsiteY5" fmla="*/ 2531924 h 7331529"/>
              <a:gd name="connsiteX6" fmla="*/ 1869139 w 6934198"/>
              <a:gd name="connsiteY6" fmla="*/ 2531921 h 7331529"/>
              <a:gd name="connsiteX0" fmla="*/ 1869139 w 6911785"/>
              <a:gd name="connsiteY0" fmla="*/ 2531921 h 7336788"/>
              <a:gd name="connsiteX1" fmla="*/ 2827206 w 6911785"/>
              <a:gd name="connsiteY1" fmla="*/ 3032788 h 7336788"/>
              <a:gd name="connsiteX2" fmla="*/ 5940275 w 6911785"/>
              <a:gd name="connsiteY2" fmla="*/ 2423189 h 7336788"/>
              <a:gd name="connsiteX3" fmla="*/ 6441139 w 6911785"/>
              <a:gd name="connsiteY3" fmla="*/ 4284527 h 7336788"/>
              <a:gd name="connsiteX4" fmla="*/ 4568673 w 6911785"/>
              <a:gd name="connsiteY4" fmla="*/ 3174062 h 7336788"/>
              <a:gd name="connsiteX5" fmla="*/ 1869139 w 6911785"/>
              <a:gd name="connsiteY5" fmla="*/ 2531924 h 7336788"/>
              <a:gd name="connsiteX6" fmla="*/ 1869139 w 6911785"/>
              <a:gd name="connsiteY6" fmla="*/ 2531921 h 7336788"/>
              <a:gd name="connsiteX0" fmla="*/ 1869139 w 7024741"/>
              <a:gd name="connsiteY0" fmla="*/ 2531921 h 7336788"/>
              <a:gd name="connsiteX1" fmla="*/ 2827206 w 7024741"/>
              <a:gd name="connsiteY1" fmla="*/ 3032788 h 7336788"/>
              <a:gd name="connsiteX2" fmla="*/ 5940275 w 7024741"/>
              <a:gd name="connsiteY2" fmla="*/ 2423189 h 7336788"/>
              <a:gd name="connsiteX3" fmla="*/ 6441139 w 7024741"/>
              <a:gd name="connsiteY3" fmla="*/ 4284527 h 7336788"/>
              <a:gd name="connsiteX4" fmla="*/ 4568673 w 7024741"/>
              <a:gd name="connsiteY4" fmla="*/ 3174062 h 7336788"/>
              <a:gd name="connsiteX5" fmla="*/ 1869139 w 7024741"/>
              <a:gd name="connsiteY5" fmla="*/ 2531924 h 7336788"/>
              <a:gd name="connsiteX6" fmla="*/ 1869139 w 7024741"/>
              <a:gd name="connsiteY6" fmla="*/ 2531921 h 7336788"/>
              <a:gd name="connsiteX0" fmla="*/ 2685372 w 6756508"/>
              <a:gd name="connsiteY0" fmla="*/ 2531921 h 5551239"/>
              <a:gd name="connsiteX1" fmla="*/ 3643439 w 6756508"/>
              <a:gd name="connsiteY1" fmla="*/ 3032788 h 5551239"/>
              <a:gd name="connsiteX2" fmla="*/ 6756508 w 6756508"/>
              <a:gd name="connsiteY2" fmla="*/ 2423189 h 5551239"/>
              <a:gd name="connsiteX3" fmla="*/ 0 w 6756508"/>
              <a:gd name="connsiteY3" fmla="*/ 2498978 h 5551239"/>
              <a:gd name="connsiteX4" fmla="*/ 5384906 w 6756508"/>
              <a:gd name="connsiteY4" fmla="*/ 3174062 h 5551239"/>
              <a:gd name="connsiteX5" fmla="*/ 2685372 w 6756508"/>
              <a:gd name="connsiteY5" fmla="*/ 2531924 h 5551239"/>
              <a:gd name="connsiteX6" fmla="*/ 2685372 w 6756508"/>
              <a:gd name="connsiteY6" fmla="*/ 2531921 h 5551239"/>
              <a:gd name="connsiteX0" fmla="*/ 2685372 w 6756508"/>
              <a:gd name="connsiteY0" fmla="*/ 2531921 h 5663722"/>
              <a:gd name="connsiteX1" fmla="*/ 3643439 w 6756508"/>
              <a:gd name="connsiteY1" fmla="*/ 3032788 h 5663722"/>
              <a:gd name="connsiteX2" fmla="*/ 6756508 w 6756508"/>
              <a:gd name="connsiteY2" fmla="*/ 2423189 h 5663722"/>
              <a:gd name="connsiteX3" fmla="*/ 0 w 6756508"/>
              <a:gd name="connsiteY3" fmla="*/ 2498978 h 5663722"/>
              <a:gd name="connsiteX4" fmla="*/ 5384906 w 6756508"/>
              <a:gd name="connsiteY4" fmla="*/ 3174062 h 5663722"/>
              <a:gd name="connsiteX5" fmla="*/ 2685372 w 6756508"/>
              <a:gd name="connsiteY5" fmla="*/ 2531924 h 5663722"/>
              <a:gd name="connsiteX6" fmla="*/ 2685372 w 6756508"/>
              <a:gd name="connsiteY6" fmla="*/ 2531921 h 5663722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6508" h="4203685">
                <a:moveTo>
                  <a:pt x="2685372" y="1071887"/>
                </a:moveTo>
                <a:cubicBezTo>
                  <a:pt x="3004728" y="1238842"/>
                  <a:pt x="3929746" y="843385"/>
                  <a:pt x="3643439" y="1572751"/>
                </a:cubicBezTo>
                <a:cubicBezTo>
                  <a:pt x="5291114" y="2384738"/>
                  <a:pt x="5802321" y="0"/>
                  <a:pt x="6756508" y="963152"/>
                </a:cubicBezTo>
                <a:cubicBezTo>
                  <a:pt x="5263885" y="2901772"/>
                  <a:pt x="583602" y="3607661"/>
                  <a:pt x="0" y="1038941"/>
                </a:cubicBezTo>
                <a:cubicBezTo>
                  <a:pt x="438400" y="4203685"/>
                  <a:pt x="5067753" y="2254624"/>
                  <a:pt x="5384906" y="1714025"/>
                </a:cubicBezTo>
                <a:cubicBezTo>
                  <a:pt x="4622906" y="1421925"/>
                  <a:pt x="3135294" y="1178910"/>
                  <a:pt x="2685372" y="1071887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120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60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7360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638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1660" y="1722279"/>
            <a:ext cx="283464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938" y="1722279"/>
            <a:ext cx="283464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ctr">
              <a:buNone/>
              <a:defRPr sz="2000" b="1" kern="1200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Freeform 9"/>
          <p:cNvSpPr/>
          <p:nvPr/>
        </p:nvSpPr>
        <p:spPr>
          <a:xfrm>
            <a:off x="1737360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959638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7360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9638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Group 5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5" name="Freeform 4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Freeform 5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649941"/>
            <a:ext cx="3886200" cy="54864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5353" y="2516841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5353" y="1526241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666129" y="523718"/>
            <a:ext cx="4114800" cy="572826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656" y="1527048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7760" y="786384"/>
            <a:ext cx="3611880" cy="5212080"/>
          </a:xfrm>
          <a:effectLst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9656" y="2514600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65163"/>
            <a:ext cx="1411288" cy="5461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9138" y="665163"/>
            <a:ext cx="4487862" cy="5461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52600"/>
            <a:ext cx="6041679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89279" y="6498874"/>
            <a:ext cx="2133600" cy="256032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r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fld id="{294600D3-960F-4F4E-AE70-FEAACC488FD0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1200" y="6499412"/>
            <a:ext cx="2895600" cy="255494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l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7894" y="6208059"/>
            <a:ext cx="1048872" cy="685800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algn="r">
              <a:defRPr sz="2800" b="1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</a:defRPr>
            </a:lvl1pPr>
          </a:lstStyle>
          <a:p>
            <a:fld id="{8D37FF4D-317D-43D9-9447-7DB7ADD51E1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Freeform 7"/>
          <p:cNvSpPr/>
          <p:nvPr/>
        </p:nvSpPr>
        <p:spPr>
          <a:xfrm>
            <a:off x="-990600" y="76200"/>
            <a:ext cx="3340100" cy="6629400"/>
          </a:xfrm>
          <a:custGeom>
            <a:avLst/>
            <a:gdLst>
              <a:gd name="connsiteX0" fmla="*/ 0 w 2057400"/>
              <a:gd name="connsiteY0" fmla="*/ 3238500 h 6477000"/>
              <a:gd name="connsiteX1" fmla="*/ 48274 w 2057400"/>
              <a:gd name="connsiteY1" fmla="*/ 2258072 h 6477000"/>
              <a:gd name="connsiteX2" fmla="*/ 1028706 w 2057400"/>
              <a:gd name="connsiteY2" fmla="*/ 1 h 6477000"/>
              <a:gd name="connsiteX3" fmla="*/ 2009129 w 2057400"/>
              <a:gd name="connsiteY3" fmla="*/ 2258077 h 6477000"/>
              <a:gd name="connsiteX4" fmla="*/ 2057403 w 2057400"/>
              <a:gd name="connsiteY4" fmla="*/ 3238502 h 6477000"/>
              <a:gd name="connsiteX5" fmla="*/ 2009129 w 2057400"/>
              <a:gd name="connsiteY5" fmla="*/ 4218929 h 6477000"/>
              <a:gd name="connsiteX6" fmla="*/ 1028701 w 2057400"/>
              <a:gd name="connsiteY6" fmla="*/ 6477002 h 6477000"/>
              <a:gd name="connsiteX7" fmla="*/ 48277 w 2057400"/>
              <a:gd name="connsiteY7" fmla="*/ 4218927 h 6477000"/>
              <a:gd name="connsiteX8" fmla="*/ 3 w 2057400"/>
              <a:gd name="connsiteY8" fmla="*/ 3238501 h 6477000"/>
              <a:gd name="connsiteX9" fmla="*/ 0 w 2057400"/>
              <a:gd name="connsiteY9" fmla="*/ 3238500 h 6477000"/>
              <a:gd name="connsiteX0" fmla="*/ 0 w 2057403"/>
              <a:gd name="connsiteY0" fmla="*/ 3238507 h 6477012"/>
              <a:gd name="connsiteX1" fmla="*/ 48274 w 2057403"/>
              <a:gd name="connsiteY1" fmla="*/ 22580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593235 w 2650638"/>
              <a:gd name="connsiteY0" fmla="*/ 3238507 h 6477012"/>
              <a:gd name="connsiteX1" fmla="*/ 1479709 w 2650638"/>
              <a:gd name="connsiteY1" fmla="*/ 2562879 h 6477012"/>
              <a:gd name="connsiteX2" fmla="*/ 1621941 w 2650638"/>
              <a:gd name="connsiteY2" fmla="*/ 8 h 6477012"/>
              <a:gd name="connsiteX3" fmla="*/ 2602364 w 2650638"/>
              <a:gd name="connsiteY3" fmla="*/ 2258084 h 6477012"/>
              <a:gd name="connsiteX4" fmla="*/ 2650638 w 2650638"/>
              <a:gd name="connsiteY4" fmla="*/ 3238509 h 6477012"/>
              <a:gd name="connsiteX5" fmla="*/ 2602364 w 2650638"/>
              <a:gd name="connsiteY5" fmla="*/ 4218936 h 6477012"/>
              <a:gd name="connsiteX6" fmla="*/ 1621936 w 2650638"/>
              <a:gd name="connsiteY6" fmla="*/ 6477009 h 6477012"/>
              <a:gd name="connsiteX7" fmla="*/ 641512 w 2650638"/>
              <a:gd name="connsiteY7" fmla="*/ 4218934 h 6477012"/>
              <a:gd name="connsiteX8" fmla="*/ 593238 w 2650638"/>
              <a:gd name="connsiteY8" fmla="*/ 3238508 h 6477012"/>
              <a:gd name="connsiteX9" fmla="*/ 593235 w 2650638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1964838 w 3406086"/>
              <a:gd name="connsiteY4" fmla="*/ 26289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8 w 3406086"/>
              <a:gd name="connsiteY0" fmla="*/ 3238508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0" fmla="*/ 641512 w 3406086"/>
              <a:gd name="connsiteY0" fmla="*/ 42189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17780" h="6477009">
                <a:moveTo>
                  <a:pt x="1860712" y="2923534"/>
                </a:moveTo>
                <a:cubicBezTo>
                  <a:pt x="1944660" y="1493706"/>
                  <a:pt x="1492916" y="2558773"/>
                  <a:pt x="1479709" y="2562879"/>
                </a:cubicBezTo>
                <a:cubicBezTo>
                  <a:pt x="3317780" y="1849120"/>
                  <a:pt x="1173778" y="0"/>
                  <a:pt x="1621941" y="8"/>
                </a:cubicBezTo>
                <a:cubicBezTo>
                  <a:pt x="0" y="1257313"/>
                  <a:pt x="2466688" y="913421"/>
                  <a:pt x="2602364" y="2258084"/>
                </a:cubicBezTo>
                <a:cubicBezTo>
                  <a:pt x="2812155" y="1330547"/>
                  <a:pt x="2128243" y="1925755"/>
                  <a:pt x="1964838" y="2628909"/>
                </a:cubicBezTo>
                <a:cubicBezTo>
                  <a:pt x="1801433" y="3332063"/>
                  <a:pt x="1842490" y="6212005"/>
                  <a:pt x="1621936" y="6477009"/>
                </a:cubicBezTo>
                <a:cubicBezTo>
                  <a:pt x="1173776" y="6477006"/>
                  <a:pt x="3025088" y="1778999"/>
                  <a:pt x="1860712" y="2923534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gradFill>
            <a:gsLst>
              <a:gs pos="0">
                <a:schemeClr val="tx1">
                  <a:alpha val="90000"/>
                </a:schemeClr>
              </a:gs>
              <a:gs pos="50000">
                <a:schemeClr val="tx1">
                  <a:lumMod val="75000"/>
                  <a:lumOff val="25000"/>
                  <a:alpha val="9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/>
        </a:buClr>
        <a:buSzPct val="80000"/>
        <a:buFont typeface="Wingdings" pitchFamily="2" charset="2"/>
        <a:buChar char="v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577850" indent="-228600" algn="l" defTabSz="914400" rtl="0" eaLnBrk="1" latinLnBrk="0" hangingPunct="1">
        <a:spcBef>
          <a:spcPts val="1200"/>
        </a:spcBef>
        <a:buSzPct val="100000"/>
        <a:buFont typeface="Wingdings" pitchFamily="2" charset="2"/>
        <a:buChar char="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200"/>
        </a:spcBef>
        <a:buClr>
          <a:schemeClr val="accent4"/>
        </a:buClr>
        <a:buSzPct val="100000"/>
        <a:buFont typeface="Wingdings" pitchFamily="2" charset="2"/>
        <a:buChar char="w"/>
        <a:defRPr sz="20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35050" indent="-228600" algn="l" defTabSz="914400" rtl="0" eaLnBrk="1" latinLnBrk="0" hangingPunct="1">
        <a:spcBef>
          <a:spcPts val="1200"/>
        </a:spcBef>
        <a:buClr>
          <a:schemeClr val="accent2"/>
        </a:buClr>
        <a:buFont typeface="Wingdings" pitchFamily="2" charset="2"/>
        <a:buChar char=""/>
        <a:defRPr sz="18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63650" indent="-228600" algn="l" defTabSz="914400" rtl="0" eaLnBrk="1" latinLnBrk="0" hangingPunct="1">
        <a:spcBef>
          <a:spcPts val="1200"/>
        </a:spcBef>
        <a:buClr>
          <a:schemeClr val="accent3"/>
        </a:buClr>
        <a:buSzPct val="100000"/>
        <a:buFont typeface="Wingdings" pitchFamily="2" charset="2"/>
        <a:buChar char="w"/>
        <a:defRPr sz="16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6000" dirty="0" smtClean="0"/>
              <a:t>1730 - 1820</a:t>
            </a:r>
            <a:endParaRPr lang="cs-CZ" sz="6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Klasicismus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04363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      Klasicismus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Rozpad feudálního společenského řádu a přechodu ke kapitalismu. </a:t>
            </a:r>
          </a:p>
          <a:p>
            <a:r>
              <a:rPr lang="cs-CZ" dirty="0" smtClean="0"/>
              <a:t>Vrcholí a uzavírá se charakteristická manufaktura – přechází se k výrobě pomocí strojů → průmyslová revoluce</a:t>
            </a:r>
          </a:p>
          <a:p>
            <a:r>
              <a:rPr lang="cs-CZ" dirty="0" smtClean="0"/>
              <a:t>Rozvoj osvícenství a racionalismu</a:t>
            </a:r>
          </a:p>
          <a:p>
            <a:r>
              <a:rPr lang="cs-CZ" b="1" dirty="0" smtClean="0"/>
              <a:t>Osvícenství</a:t>
            </a:r>
            <a:r>
              <a:rPr lang="cs-CZ" dirty="0" smtClean="0"/>
              <a:t> – role rozumu, všestranné využití pro postavení světa i člověka. S racionalismem přineslo i tendenci k rozvoji bádání v oblasti přírodních a společenských věd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83840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     Klasicismus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Přinesl změnu – uměřenost, vyrovnanost, klidnější melodické linie, důraz na vůdčí melodii.</a:t>
            </a:r>
          </a:p>
          <a:p>
            <a:r>
              <a:rPr lang="cs-CZ" sz="2000" dirty="0" smtClean="0"/>
              <a:t>Dělí se na : </a:t>
            </a:r>
          </a:p>
          <a:p>
            <a:r>
              <a:rPr lang="cs-CZ" sz="2000" dirty="0" smtClean="0"/>
              <a:t>Raný (1730 – 1772)</a:t>
            </a:r>
          </a:p>
          <a:p>
            <a:r>
              <a:rPr lang="cs-CZ" sz="2000" dirty="0" smtClean="0"/>
              <a:t>Vrcholný (1773 – 1827)</a:t>
            </a:r>
          </a:p>
          <a:p>
            <a:r>
              <a:rPr lang="cs-CZ" sz="2000" dirty="0" smtClean="0"/>
              <a:t>Pozdní (1796 – 1827)</a:t>
            </a:r>
            <a:endParaRPr lang="cs-CZ" sz="2000" dirty="0"/>
          </a:p>
        </p:txBody>
      </p:sp>
      <p:pic>
        <p:nvPicPr>
          <p:cNvPr id="1026" name="Picture 2" descr="C:\Users\Stanislava Kosinová\AppData\Local\Microsoft\Windows\Temporary Internet Files\Content.IE5\14TCMXW9\MC90019358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350" y="2204864"/>
            <a:ext cx="3063875" cy="310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4756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Klasicismus v hudbě</a:t>
            </a:r>
            <a:endParaRPr lang="cs-CZ" sz="5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340768"/>
            <a:ext cx="6911280" cy="4968552"/>
          </a:xfrm>
        </p:spPr>
      </p:pic>
    </p:spTree>
    <p:extLst>
      <p:ext uri="{BB962C8B-B14F-4D97-AF65-F5344CB8AC3E}">
        <p14:creationId xmlns:p14="http://schemas.microsoft.com/office/powerpoint/2010/main" val="20913969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        Hudba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Klasicismus se vyvinul z baroka</a:t>
            </a:r>
          </a:p>
          <a:p>
            <a:r>
              <a:rPr lang="cs-CZ" dirty="0" smtClean="0"/>
              <a:t>Odklon od hutné polyfonie, harmonické složitosti</a:t>
            </a:r>
          </a:p>
          <a:p>
            <a:r>
              <a:rPr lang="cs-CZ" dirty="0" smtClean="0"/>
              <a:t>Rozvoj oblíbené opery, vznikly i lidové opery, hry se zpěvy</a:t>
            </a:r>
          </a:p>
          <a:p>
            <a:r>
              <a:rPr lang="cs-CZ" dirty="0" smtClean="0"/>
              <a:t>Obliba opery komické ( opera </a:t>
            </a:r>
            <a:r>
              <a:rPr lang="cs-CZ" dirty="0" err="1" smtClean="0"/>
              <a:t>buffa</a:t>
            </a:r>
            <a:r>
              <a:rPr lang="cs-CZ" dirty="0" smtClean="0"/>
              <a:t>)</a:t>
            </a:r>
          </a:p>
          <a:p>
            <a:r>
              <a:rPr lang="cs-CZ" dirty="0" smtClean="0"/>
              <a:t>Rozvoj nástrojové hudby, nástroje se zdokonalily, zvětšila se síla zvuku, silněji se prosazoval klavír, vůdčí role měli housle, zdokonalily se nástroje dechové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827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     Klasicismus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Orchestr se rozrostl na symfonické těleso</a:t>
            </a:r>
          </a:p>
          <a:p>
            <a:r>
              <a:rPr lang="cs-CZ" dirty="0" smtClean="0"/>
              <a:t>Vznikla nová hudební forma sonátová</a:t>
            </a:r>
          </a:p>
          <a:p>
            <a:r>
              <a:rPr lang="cs-CZ" dirty="0" smtClean="0"/>
              <a:t>Vznik symfonie a symfonického kvarteta</a:t>
            </a:r>
          </a:p>
          <a:p>
            <a:r>
              <a:rPr lang="cs-CZ" dirty="0" smtClean="0"/>
              <a:t>Pořádaly se veřejné koncerty za vstupné, hrálo se v kostelech, na šlechtických zámcích, ve veřejných koncertních sálech.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405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</a:t>
            </a:r>
            <a:r>
              <a:rPr lang="cs-CZ" sz="6000" dirty="0" smtClean="0"/>
              <a:t>Skladatelé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Wolfgang Amadeus Mozart</a:t>
            </a:r>
          </a:p>
          <a:p>
            <a:pPr marL="0" indent="0">
              <a:buNone/>
            </a:pPr>
            <a:endParaRPr lang="cs-CZ" sz="2400" b="1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Joseph Haydn</a:t>
            </a:r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2050" name="Picture 2" descr="C:\Users\Stanislava Kosinová\AppData\Local\Microsoft\Windows\Temporary Internet Files\Content.IE5\14TCMXW9\MC90040774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708920"/>
            <a:ext cx="266429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tanislava Kosinová\AppData\Local\Microsoft\Windows\Temporary Internet Files\Content.IE5\G1C66MY0\MC9002500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80928"/>
            <a:ext cx="345638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88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      Skladatelé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Ludwig van Beethoven</a:t>
            </a:r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3074" name="Picture 2" descr="C:\Users\Stanislava Kosinová\AppData\Local\Microsoft\Windows\Temporary Internet Files\Content.IE5\G1C66MY0\MC900370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92896"/>
            <a:ext cx="3024336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20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Smolka,J</a:t>
            </a:r>
            <a:r>
              <a:rPr lang="cs-CZ" dirty="0" smtClean="0"/>
              <a:t>. a kolektiv: Dějiny hudby. Brno, </a:t>
            </a:r>
            <a:r>
              <a:rPr lang="cs-CZ" dirty="0" err="1" smtClean="0"/>
              <a:t>Togga</a:t>
            </a:r>
            <a:r>
              <a:rPr lang="cs-CZ" dirty="0" smtClean="0"/>
              <a:t>, 2001. ISBN 80-902912-0-1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6413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Galerie Microsoft Office</a:t>
            </a:r>
          </a:p>
          <a:p>
            <a:r>
              <a:rPr lang="cs-CZ" dirty="0" err="1" smtClean="0"/>
              <a:t>Kosinová,S</a:t>
            </a:r>
            <a:r>
              <a:rPr lang="cs-CZ" smtClean="0"/>
              <a:t>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3660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Symphony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aramond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>
            <a:shade val="95000"/>
            <a:satMod val="11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250000"/>
              </a:schemeClr>
              <a:schemeClr val="phClr">
                <a:tint val="80000"/>
                <a:satMod val="2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250000"/>
              </a:schemeClr>
              <a:schemeClr val="phClr">
                <a:tint val="80000"/>
                <a:satMod val="11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TC010264152[[fn=Motiv Symfonie]]</Template>
  <TotalTime>142</TotalTime>
  <Words>241</Words>
  <Application>Microsoft Office PowerPoint</Application>
  <PresentationFormat>Předvádění na obrazovce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1</vt:lpstr>
      <vt:lpstr>Klasicismus</vt:lpstr>
      <vt:lpstr>      Klasicismus</vt:lpstr>
      <vt:lpstr>     Klasicismus</vt:lpstr>
      <vt:lpstr>Klasicismus v hudbě</vt:lpstr>
      <vt:lpstr>        Hudba</vt:lpstr>
      <vt:lpstr>     Klasicismus</vt:lpstr>
      <vt:lpstr>        Skladatelé</vt:lpstr>
      <vt:lpstr>      Skladatelé</vt:lpstr>
      <vt:lpstr>Použitá literatura</vt:lpstr>
      <vt:lpstr>Použité obrázky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Klasicismus</dc:title>
  <dc:creator>Stanislava Kosinová</dc:creator>
  <cp:lastModifiedBy>Petr Stránský</cp:lastModifiedBy>
  <cp:revision>16</cp:revision>
  <dcterms:created xsi:type="dcterms:W3CDTF">2011-05-01T11:34:37Z</dcterms:created>
  <dcterms:modified xsi:type="dcterms:W3CDTF">2012-03-13T21:48:03Z</dcterms:modified>
</cp:coreProperties>
</file>