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E9B76DA8-5387-430E-A77A-F1AE1597091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9BC68BB-403B-4FBC-BA3C-6ED9EA11D3A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Ludwig van Beethoven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16.12.1770 Bonn -  26.3.1827 Vídeň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8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Mládí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6888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Pocházel z hudebnické rodiny</a:t>
            </a:r>
          </a:p>
          <a:p>
            <a:r>
              <a:rPr lang="cs-CZ" sz="2400" dirty="0" smtClean="0"/>
              <a:t>Jeho otec hudebník ho nutil do hry na klavír a do studia kompozice</a:t>
            </a:r>
          </a:p>
          <a:p>
            <a:r>
              <a:rPr lang="cs-CZ" sz="2400" dirty="0" smtClean="0"/>
              <a:t>Své první skladby napsal ve 12 letech a v 15 letech získal titul dvorního varhaníka</a:t>
            </a:r>
          </a:p>
          <a:p>
            <a:r>
              <a:rPr lang="cs-CZ" sz="2400" dirty="0" smtClean="0"/>
              <a:t>1787 navštívil Vídeň – setkal se s Mozartem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Stanislava Kosinová\AppData\Local\Microsoft\Windows\Temporary Internet Files\Content.IE5\14TCMXW9\MC9003462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8800"/>
            <a:ext cx="345638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6767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Dospělost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dirty="0" smtClean="0"/>
              <a:t>1792 – definitivně se usídlil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ve Vídni – zde studoval</a:t>
            </a:r>
          </a:p>
          <a:p>
            <a:pPr>
              <a:buFontTx/>
              <a:buChar char="-"/>
            </a:pPr>
            <a:r>
              <a:rPr lang="cs-CZ" sz="2400" dirty="0" smtClean="0"/>
              <a:t>Věnoval se klavírní hře a pedagogické práci</a:t>
            </a:r>
          </a:p>
          <a:p>
            <a:pPr>
              <a:buFontTx/>
              <a:buChar char="-"/>
            </a:pPr>
            <a:r>
              <a:rPr lang="cs-CZ" sz="2400" dirty="0" smtClean="0"/>
              <a:t> měl těžkou sluchovou chorobu</a:t>
            </a:r>
          </a:p>
          <a:p>
            <a:pPr>
              <a:buFontTx/>
              <a:buChar char="-"/>
            </a:pPr>
            <a:r>
              <a:rPr lang="cs-CZ" sz="2400" dirty="0" smtClean="0"/>
              <a:t>Lidské prožitky a touhy dovedl transformovat do hudebního díla </a:t>
            </a:r>
          </a:p>
          <a:p>
            <a:pPr>
              <a:buFontTx/>
              <a:buChar char="-"/>
            </a:pPr>
            <a:r>
              <a:rPr lang="cs-CZ" sz="2400" dirty="0" smtClean="0"/>
              <a:t>Onemocněl zánětem plic , propukla dlouholetá jaterní choroba - zemřel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Stanislava Kosinová\AppData\Local\Microsoft\Windows\Temporary Internet Files\Content.IE5\N13RAQ32\MP9004313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10445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04945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Symfonie - Symfonie Es dur „</a:t>
            </a:r>
            <a:r>
              <a:rPr lang="cs-CZ" sz="2400" dirty="0" err="1" smtClean="0"/>
              <a:t>Eroica</a:t>
            </a:r>
            <a:r>
              <a:rPr lang="cs-CZ" sz="2400" dirty="0" smtClean="0"/>
              <a:t>“ </a:t>
            </a:r>
          </a:p>
          <a:p>
            <a:pPr marL="0" indent="0">
              <a:buNone/>
            </a:pPr>
            <a:r>
              <a:rPr lang="cs-CZ" sz="2400" dirty="0" smtClean="0"/>
              <a:t>                          Symfonie „Osudová“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Symfonie F dur „Pastorální“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Symfonie d moll Óda na radost</a:t>
            </a:r>
          </a:p>
          <a:p>
            <a:r>
              <a:rPr lang="cs-CZ" sz="2400" dirty="0" smtClean="0"/>
              <a:t>Sonáty – Sonáta c moll „ Patetická“</a:t>
            </a:r>
          </a:p>
          <a:p>
            <a:pPr marL="0" indent="0">
              <a:buNone/>
            </a:pPr>
            <a:r>
              <a:rPr lang="cs-CZ" sz="2400" dirty="0" smtClean="0"/>
              <a:t>                      Sonáta cis moll „Měsíční svit“</a:t>
            </a:r>
          </a:p>
          <a:p>
            <a:pPr marL="0" indent="0">
              <a:buNone/>
            </a:pPr>
            <a:r>
              <a:rPr lang="cs-CZ" sz="2400" dirty="0" smtClean="0"/>
              <a:t>Opera – </a:t>
            </a:r>
            <a:r>
              <a:rPr lang="cs-CZ" sz="2400" dirty="0" err="1" smtClean="0"/>
              <a:t>Fidélio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057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Smolka,J</a:t>
            </a:r>
            <a:r>
              <a:rPr lang="cs-CZ" dirty="0" smtClean="0"/>
              <a:t>. a kolektiv: Dějiny hudby. Brno, </a:t>
            </a:r>
            <a:r>
              <a:rPr lang="cs-CZ" dirty="0" err="1" smtClean="0"/>
              <a:t>Togga</a:t>
            </a:r>
            <a:r>
              <a:rPr lang="cs-CZ" dirty="0" smtClean="0"/>
              <a:t>, 2001. ISBN 80-902912-0-1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35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Galerie Microsoft </a:t>
            </a:r>
            <a:r>
              <a:rPr lang="cs-CZ" dirty="0" smtClean="0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1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115</TotalTime>
  <Words>162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YamatoPainting</vt:lpstr>
      <vt:lpstr>Ludwig van Beethoven</vt:lpstr>
      <vt:lpstr>Mládí</vt:lpstr>
      <vt:lpstr>Dospělost</vt:lpstr>
      <vt:lpstr>Dílo</vt:lpstr>
      <vt:lpstr>Použitá literatura</vt:lpstr>
      <vt:lpstr>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Ludwig van Beethoven</dc:title>
  <dc:creator>Stanislava Kosinová</dc:creator>
  <cp:lastModifiedBy>Petr Stránský</cp:lastModifiedBy>
  <cp:revision>7</cp:revision>
  <dcterms:created xsi:type="dcterms:W3CDTF">2011-05-28T13:22:36Z</dcterms:created>
  <dcterms:modified xsi:type="dcterms:W3CDTF">2012-03-13T21:48:21Z</dcterms:modified>
</cp:coreProperties>
</file>