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61" r:id="rId2"/>
    <p:sldId id="262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VY_32_INOVACE_16_01-Vlastní jména osob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Český jazyk 2.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056A8D-7411-4795-AB30-00F5F20112C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9604D37-A112-4C96-B2E5-BADEC52D4A4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032B5AB-E65B-48A7-A154-2021B2F75766}" type="presOf" srcId="{4C35D32F-0EAB-4CD7-82EE-45574DC2A586}" destId="{8BEBB6EC-1DAA-4CAC-8A25-BC0FCBD5DBD5}" srcOrd="0" destOrd="0" presId="urn:microsoft.com/office/officeart/2005/8/layout/target3"/>
    <dgm:cxn modelId="{DAE0229C-FAC6-4438-8D85-62F472009354}" type="presOf" srcId="{D1B46980-6531-4606-95E6-44980827E919}" destId="{2BE915AB-18AA-4053-B92C-3BFC9ED204BB}" srcOrd="1" destOrd="0" presId="urn:microsoft.com/office/officeart/2005/8/layout/target3"/>
    <dgm:cxn modelId="{D5A63705-09E9-43AA-B402-424E3B76E767}" type="presOf" srcId="{757F3AB3-0718-4624-B441-E567A8F0AB56}" destId="{333A1088-737F-45CB-B68E-254E46348037}" srcOrd="0" destOrd="0" presId="urn:microsoft.com/office/officeart/2005/8/layout/target3"/>
    <dgm:cxn modelId="{5511A564-2348-467C-831D-599E43762A08}" type="presOf" srcId="{D1B46980-6531-4606-95E6-44980827E919}" destId="{6140AFEC-043D-4C43-A2F9-D0F5331DF3A3}" srcOrd="0" destOrd="0" presId="urn:microsoft.com/office/officeart/2005/8/layout/target3"/>
    <dgm:cxn modelId="{D59F262E-7440-4BF4-BC2A-41A3F74B0776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0CD9A17-0B92-43D9-847D-430CC667EB5C}" type="presOf" srcId="{4C35D32F-0EAB-4CD7-82EE-45574DC2A586}" destId="{890E4F0B-2866-4A3F-A3C7-2A14B1797930}" srcOrd="1" destOrd="0" presId="urn:microsoft.com/office/officeart/2005/8/layout/target3"/>
    <dgm:cxn modelId="{AB4E1539-DC57-4CED-89DA-6BD61C4FC565}" type="presOf" srcId="{D8197B8C-B260-4A16-BDF4-0947B075E274}" destId="{5A5FFA88-C948-4069-8E93-59FA12366E83}" srcOrd="1" destOrd="0" presId="urn:microsoft.com/office/officeart/2005/8/layout/target3"/>
    <dgm:cxn modelId="{B5862CAF-39FB-480D-9683-BA15933FAF20}" type="presOf" srcId="{D1D4F407-5343-4D3F-B5B9-D407B03CAEB4}" destId="{D005CE8C-CC26-4C3E-AC11-E15060ECD759}" srcOrd="0" destOrd="0" presId="urn:microsoft.com/office/officeart/2005/8/layout/target3"/>
    <dgm:cxn modelId="{B47376DC-B455-4603-8ABB-2D3467AF17DD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0C5926-5DD3-46A1-A003-D9905F4B9E10}" type="presParOf" srcId="{333A1088-737F-45CB-B68E-254E46348037}" destId="{F5ABB229-8D3B-4694-996A-96F23CF14429}" srcOrd="0" destOrd="0" presId="urn:microsoft.com/office/officeart/2005/8/layout/target3"/>
    <dgm:cxn modelId="{4E093752-7C47-4208-8695-73228FE2E66C}" type="presParOf" srcId="{333A1088-737F-45CB-B68E-254E46348037}" destId="{F41139FD-01EE-4571-8B17-4FB00FC51163}" srcOrd="1" destOrd="0" presId="urn:microsoft.com/office/officeart/2005/8/layout/target3"/>
    <dgm:cxn modelId="{88B01D33-2759-4DA3-83EC-CB206D112935}" type="presParOf" srcId="{333A1088-737F-45CB-B68E-254E46348037}" destId="{D005CE8C-CC26-4C3E-AC11-E15060ECD759}" srcOrd="2" destOrd="0" presId="urn:microsoft.com/office/officeart/2005/8/layout/target3"/>
    <dgm:cxn modelId="{A8BACB37-0306-44CD-A1C2-EA6DEA6F7AAF}" type="presParOf" srcId="{333A1088-737F-45CB-B68E-254E46348037}" destId="{2C702D82-9B77-49B7-9568-BB8EB47C3372}" srcOrd="3" destOrd="0" presId="urn:microsoft.com/office/officeart/2005/8/layout/target3"/>
    <dgm:cxn modelId="{AEE73250-F333-41BD-A9B0-02858E8B869D}" type="presParOf" srcId="{333A1088-737F-45CB-B68E-254E46348037}" destId="{A52A0455-90FF-4808-ABD0-F02540D31D5A}" srcOrd="4" destOrd="0" presId="urn:microsoft.com/office/officeart/2005/8/layout/target3"/>
    <dgm:cxn modelId="{25E907AF-573C-4EF9-BD7D-AA75C8E7EBBF}" type="presParOf" srcId="{333A1088-737F-45CB-B68E-254E46348037}" destId="{6140AFEC-043D-4C43-A2F9-D0F5331DF3A3}" srcOrd="5" destOrd="0" presId="urn:microsoft.com/office/officeart/2005/8/layout/target3"/>
    <dgm:cxn modelId="{C0265097-6947-45CD-81DF-B4CFEB36F49B}" type="presParOf" srcId="{333A1088-737F-45CB-B68E-254E46348037}" destId="{9358AC05-5D7D-4327-9F80-1AD486AEA664}" srcOrd="6" destOrd="0" presId="urn:microsoft.com/office/officeart/2005/8/layout/target3"/>
    <dgm:cxn modelId="{6B90F4DC-BA8E-4AD0-B639-8B10ECC2C39C}" type="presParOf" srcId="{333A1088-737F-45CB-B68E-254E46348037}" destId="{313FC574-E1CD-4FB4-B054-0B805CE0447D}" srcOrd="7" destOrd="0" presId="urn:microsoft.com/office/officeart/2005/8/layout/target3"/>
    <dgm:cxn modelId="{FA507A30-0AE4-46C4-8773-CCBA2C4809E1}" type="presParOf" srcId="{333A1088-737F-45CB-B68E-254E46348037}" destId="{619D679B-A015-4ECF-8348-D1034C574F40}" srcOrd="8" destOrd="0" presId="urn:microsoft.com/office/officeart/2005/8/layout/target3"/>
    <dgm:cxn modelId="{3E976395-A736-4895-B013-5D9F5DC14060}" type="presParOf" srcId="{333A1088-737F-45CB-B68E-254E46348037}" destId="{322283A8-4A27-4CDA-BAE3-F381106A9174}" srcOrd="9" destOrd="0" presId="urn:microsoft.com/office/officeart/2005/8/layout/target3"/>
    <dgm:cxn modelId="{F87D73F1-E4BC-4C17-82F7-73AFE87270E1}" type="presParOf" srcId="{333A1088-737F-45CB-B68E-254E46348037}" destId="{FFC9F71D-1B4F-4AD9-A4A6-86ADEFC8AF5C}" srcOrd="10" destOrd="0" presId="urn:microsoft.com/office/officeart/2005/8/layout/target3"/>
    <dgm:cxn modelId="{6299027D-9705-4125-B021-228D9F54F721}" type="presParOf" srcId="{333A1088-737F-45CB-B68E-254E46348037}" destId="{25B08C86-7E15-44DC-BE7F-FFB55DD49D12}" srcOrd="11" destOrd="0" presId="urn:microsoft.com/office/officeart/2005/8/layout/target3"/>
    <dgm:cxn modelId="{66F3784B-FF74-43ED-9E8C-BC9B6E1FC00E}" type="presParOf" srcId="{333A1088-737F-45CB-B68E-254E46348037}" destId="{76644BE8-9D7C-4C09-B250-3D10AF48CBB7}" srcOrd="12" destOrd="0" presId="urn:microsoft.com/office/officeart/2005/8/layout/target3"/>
    <dgm:cxn modelId="{04BA4CCF-930F-4779-8DD3-1C9A08A41B72}" type="presParOf" srcId="{333A1088-737F-45CB-B68E-254E46348037}" destId="{EE85B701-7295-41C0-BA7A-34D3756A2AE6}" srcOrd="13" destOrd="0" presId="urn:microsoft.com/office/officeart/2005/8/layout/target3"/>
    <dgm:cxn modelId="{130B691F-1BF2-4702-B39F-E3999BA747A4}" type="presParOf" srcId="{333A1088-737F-45CB-B68E-254E46348037}" destId="{8BEBB6EC-1DAA-4CAC-8A25-BC0FCBD5DBD5}" srcOrd="14" destOrd="0" presId="urn:microsoft.com/office/officeart/2005/8/layout/target3"/>
    <dgm:cxn modelId="{E07DCEEB-20C8-4C51-BB94-9C2927F3F6E7}" type="presParOf" srcId="{333A1088-737F-45CB-B68E-254E46348037}" destId="{AED2198E-93D5-4001-81B4-73124B309672}" srcOrd="15" destOrd="0" presId="urn:microsoft.com/office/officeart/2005/8/layout/target3"/>
    <dgm:cxn modelId="{23350C10-BE61-4275-9588-72BD46DFF044}" type="presParOf" srcId="{333A1088-737F-45CB-B68E-254E46348037}" destId="{2BE915AB-18AA-4053-B92C-3BFC9ED204BB}" srcOrd="16" destOrd="0" presId="urn:microsoft.com/office/officeart/2005/8/layout/target3"/>
    <dgm:cxn modelId="{3FB87358-9938-4A4F-AEDD-CF30D926BBA4}" type="presParOf" srcId="{333A1088-737F-45CB-B68E-254E46348037}" destId="{6BB5E863-4638-4E1D-BFDE-399D028AC4ED}" srcOrd="17" destOrd="0" presId="urn:microsoft.com/office/officeart/2005/8/layout/target3"/>
    <dgm:cxn modelId="{2F8EA2C1-25A4-4DCF-9A9F-CBB6630D9833}" type="presParOf" srcId="{333A1088-737F-45CB-B68E-254E46348037}" destId="{5A5FFA88-C948-4069-8E93-59FA12366E83}" srcOrd="18" destOrd="0" presId="urn:microsoft.com/office/officeart/2005/8/layout/target3"/>
    <dgm:cxn modelId="{B8CECB77-A873-4EDF-B22D-7D083A0642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VY_32_INOVACE_16_01-Vlastní jména osob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Český jazyk 2.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E4F6ED-B593-4C12-BD71-134FA7D83B1E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781BD4-9058-47D5-8AF9-1AAD7E9428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46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4870308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6086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pro žáky  2. ročníku. Žáci si na pracovních listech procvičí  pravopis vlastních jmen osob -  jména a příjmení, rozlišují jména dívčí a chlapecká. Učební materiál je určen pro práci na interaktivní tabuli , lze ho vytisknout a použít v tištěné podobě.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pravopis vlastních jmen osob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jména dívčí a chlapecká, jméno a příjmení</a:t>
            </a:r>
          </a:p>
          <a:p>
            <a:r>
              <a:rPr lang="cs-CZ" dirty="0" smtClean="0"/>
              <a:t>Druh učebního materiálu: 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1. období</a:t>
            </a:r>
          </a:p>
          <a:p>
            <a:r>
              <a:rPr lang="cs-CZ" dirty="0" smtClean="0"/>
              <a:t>Věková skupina: 7- 8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ívčí a chlapecká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Vlastní jména osob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8079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Doplň jména podle počátečního písmena: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* </a:t>
            </a:r>
            <a:r>
              <a:rPr lang="cs-CZ" dirty="0" err="1" smtClean="0">
                <a:solidFill>
                  <a:srgbClr val="002060"/>
                </a:solidFill>
              </a:rPr>
              <a:t>ana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avel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onika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osef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ntonín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etr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   * </a:t>
            </a:r>
            <a:r>
              <a:rPr lang="cs-CZ" dirty="0" err="1" smtClean="0">
                <a:solidFill>
                  <a:srgbClr val="002060"/>
                </a:solidFill>
              </a:rPr>
              <a:t>ichaela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atouš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ryštof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enka</a:t>
            </a:r>
            <a:r>
              <a:rPr lang="cs-CZ" dirty="0" smtClean="0">
                <a:solidFill>
                  <a:srgbClr val="002060"/>
                </a:solidFill>
              </a:rPr>
              <a:t>, * </a:t>
            </a:r>
            <a:r>
              <a:rPr lang="cs-CZ" dirty="0" err="1" smtClean="0">
                <a:solidFill>
                  <a:srgbClr val="002060"/>
                </a:solidFill>
              </a:rPr>
              <a:t>omana</a:t>
            </a:r>
            <a:r>
              <a:rPr lang="cs-CZ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- </a:t>
            </a:r>
            <a:r>
              <a:rPr lang="cs-CZ" dirty="0" smtClean="0">
                <a:solidFill>
                  <a:srgbClr val="FF0000"/>
                </a:solidFill>
              </a:rPr>
              <a:t>Dívčí</a:t>
            </a:r>
            <a:r>
              <a:rPr lang="cs-CZ" dirty="0" smtClean="0">
                <a:solidFill>
                  <a:srgbClr val="002060"/>
                </a:solidFill>
              </a:rPr>
              <a:t> jména označ </a:t>
            </a:r>
            <a:r>
              <a:rPr lang="cs-CZ" dirty="0" smtClean="0">
                <a:solidFill>
                  <a:srgbClr val="FF0000"/>
                </a:solidFill>
              </a:rPr>
              <a:t>červeně</a:t>
            </a:r>
            <a:r>
              <a:rPr lang="cs-CZ" dirty="0" smtClean="0">
                <a:solidFill>
                  <a:srgbClr val="002060"/>
                </a:solidFill>
              </a:rPr>
              <a:t>, </a:t>
            </a:r>
            <a:r>
              <a:rPr lang="cs-CZ" dirty="0" smtClean="0">
                <a:solidFill>
                  <a:srgbClr val="0070C0"/>
                </a:solidFill>
              </a:rPr>
              <a:t>chlapecká modře</a:t>
            </a:r>
            <a:r>
              <a:rPr lang="cs-CZ" dirty="0" smtClean="0">
                <a:solidFill>
                  <a:srgbClr val="002060"/>
                </a:solidFill>
              </a:rPr>
              <a:t>:                  </a:t>
            </a:r>
          </a:p>
          <a:p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14583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Doplňte dívčí nebo chlapecká jména, ke každému jménu vymysli příjmení:</a:t>
            </a:r>
          </a:p>
          <a:p>
            <a:r>
              <a:rPr lang="cs-CZ" dirty="0" smtClean="0"/>
              <a:t>O………..             ……………………….  </a:t>
            </a:r>
          </a:p>
          <a:p>
            <a:endParaRPr lang="cs-CZ" dirty="0" smtClean="0"/>
          </a:p>
          <a:p>
            <a:r>
              <a:rPr lang="cs-CZ" dirty="0" smtClean="0"/>
              <a:t>P…………             ………………………. </a:t>
            </a:r>
          </a:p>
          <a:p>
            <a:endParaRPr lang="cs-CZ" dirty="0" smtClean="0"/>
          </a:p>
          <a:p>
            <a:r>
              <a:rPr lang="cs-CZ" dirty="0" smtClean="0"/>
              <a:t>L …………            ………………………. </a:t>
            </a:r>
          </a:p>
          <a:p>
            <a:endParaRPr lang="cs-CZ" dirty="0" smtClean="0"/>
          </a:p>
          <a:p>
            <a:r>
              <a:rPr lang="cs-CZ" dirty="0" smtClean="0"/>
              <a:t>J …………             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2682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Vymysli jména, která jsou tříslabičná a začínají  písmenem  </a:t>
            </a:r>
            <a:r>
              <a:rPr lang="cs-CZ" u="sng" dirty="0" smtClean="0"/>
              <a:t>M : </a:t>
            </a:r>
          </a:p>
          <a:p>
            <a:pPr marL="0" indent="0">
              <a:buNone/>
            </a:pPr>
            <a:r>
              <a:rPr lang="cs-CZ" dirty="0" smtClean="0"/>
              <a:t>..…………………………..    …………………………………</a:t>
            </a:r>
          </a:p>
          <a:p>
            <a:pPr marL="0" indent="0">
              <a:buNone/>
            </a:pPr>
            <a:r>
              <a:rPr lang="cs-CZ" dirty="0"/>
              <a:t> .</a:t>
            </a:r>
            <a:r>
              <a:rPr lang="cs-CZ" dirty="0" smtClean="0"/>
              <a:t>…………………………..    …………………………………  </a:t>
            </a:r>
          </a:p>
          <a:p>
            <a:pPr marL="0" indent="0">
              <a:buNone/>
            </a:pPr>
            <a:r>
              <a:rPr lang="cs-CZ" dirty="0" smtClean="0"/>
              <a:t>…………………………….     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…………………………….     ………………………………...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4497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255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Anotace</vt:lpstr>
      <vt:lpstr>Vlastní jména osob</vt:lpstr>
      <vt:lpstr>Pracovní list 1</vt:lpstr>
      <vt:lpstr>Pracovní list 2</vt:lpstr>
      <vt:lpstr>Pracovní list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jména</dc:title>
  <cp:lastModifiedBy>Uživatel</cp:lastModifiedBy>
  <cp:revision>7</cp:revision>
  <dcterms:modified xsi:type="dcterms:W3CDTF">2013-04-26T09:59:33Z</dcterms:modified>
</cp:coreProperties>
</file>