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8AFBC24-9BAB-47A2-A67B-EFCF8B8C39E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DA2DCA8-E226-4352-A164-5FC23C4CE41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Romantismus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onec 18.st.a začátek 19.st.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111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Společenská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Vývoj dějin ovlivněn Velkou francouzskou revolucí </a:t>
            </a:r>
            <a:r>
              <a:rPr lang="cs-CZ" sz="2000" dirty="0" smtClean="0">
                <a:latin typeface="Garamond"/>
              </a:rPr>
              <a:t>→ </a:t>
            </a:r>
            <a:r>
              <a:rPr lang="cs-CZ" sz="2000" dirty="0" smtClean="0"/>
              <a:t>dobytí Bastily 1789.</a:t>
            </a:r>
          </a:p>
          <a:p>
            <a:r>
              <a:rPr lang="cs-CZ" sz="2000" dirty="0" smtClean="0"/>
              <a:t>Rozvoj ekonomiky podporoval víru v neomezené možnosti a schopnosti člověka</a:t>
            </a:r>
          </a:p>
          <a:p>
            <a:r>
              <a:rPr lang="cs-CZ" sz="2000" dirty="0" smtClean="0"/>
              <a:t>S rostoucím vlivem měšťanstva souvisela změna sociální struktury zájemců o kulturní hodnoty</a:t>
            </a:r>
          </a:p>
          <a:p>
            <a:r>
              <a:rPr lang="cs-CZ" sz="2000" dirty="0" smtClean="0"/>
              <a:t>Možnost svobodného rozhodování o utváření  vlastního života zvýšilo teoretický zájem umělců o individuální život člověka o jeho niterný prožitky</a:t>
            </a:r>
          </a:p>
          <a:p>
            <a:r>
              <a:rPr lang="cs-CZ" sz="2000" dirty="0" smtClean="0"/>
              <a:t>Snahy o syntézu umění a vzájemné ovlivňování prostředků mezi poezií, malířstvím, sochařstvím a hudbou.</a:t>
            </a:r>
          </a:p>
          <a:p>
            <a:r>
              <a:rPr lang="cs-CZ" sz="2000" dirty="0" smtClean="0"/>
              <a:t>Zvětšovala se propast mezi ideály umělců a společností</a:t>
            </a:r>
          </a:p>
          <a:p>
            <a:r>
              <a:rPr lang="cs-CZ" sz="2000" dirty="0" smtClean="0"/>
              <a:t>Společnost nebyla názorově jednotná i v umění byly různé směry a tendence</a:t>
            </a:r>
          </a:p>
          <a:p>
            <a:r>
              <a:rPr lang="cs-CZ" sz="2000" dirty="0" smtClean="0"/>
              <a:t>Znakem je i úzkost z budoucnosti lidstva a obraný postoj proti průmyslovému věku</a:t>
            </a:r>
          </a:p>
        </p:txBody>
      </p:sp>
    </p:spTree>
    <p:extLst>
      <p:ext uri="{BB962C8B-B14F-4D97-AF65-F5344CB8AC3E}">
        <p14:creationId xmlns:p14="http://schemas.microsoft.com/office/powerpoint/2010/main" val="1850768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Byla považována za nejvýznamnější obor umění</a:t>
            </a:r>
          </a:p>
          <a:p>
            <a:r>
              <a:rPr lang="cs-CZ" sz="2000" dirty="0" smtClean="0"/>
              <a:t>Byla romantická, vyjadřovala nálady, touhy, fantazii působila na city posluchačů</a:t>
            </a:r>
          </a:p>
          <a:p>
            <a:r>
              <a:rPr lang="cs-CZ" sz="2000" dirty="0" smtClean="0"/>
              <a:t>Měla schopnost svými prostředky umělecky ztvárnit názor vyvyšující cit nad rozum</a:t>
            </a:r>
          </a:p>
          <a:p>
            <a:r>
              <a:rPr lang="cs-CZ" sz="2000" dirty="0" smtClean="0"/>
              <a:t>Národní osobitost řešil příklonem k lidové hudební tvořivosti a hledáním inspiračních zdrojů venkovského lidu</a:t>
            </a:r>
          </a:p>
          <a:p>
            <a:r>
              <a:rPr lang="cs-CZ" sz="2000" dirty="0" smtClean="0"/>
              <a:t>Rytmus je tečkovaný, složitější a nepravidelný</a:t>
            </a:r>
          </a:p>
          <a:p>
            <a:r>
              <a:rPr lang="cs-CZ" sz="2000" dirty="0" smtClean="0"/>
              <a:t>Hudební formy – balada, mužský čtyřhlas, symfonie, opera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1707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Gioacchino</a:t>
            </a:r>
            <a:r>
              <a:rPr lang="cs-CZ" sz="2400" dirty="0" smtClean="0"/>
              <a:t> </a:t>
            </a:r>
            <a:r>
              <a:rPr lang="cs-CZ" sz="2400" dirty="0" err="1" smtClean="0"/>
              <a:t>Rossini</a:t>
            </a:r>
            <a:r>
              <a:rPr lang="cs-CZ" sz="2400" dirty="0" smtClean="0"/>
              <a:t> – Lazebník sevillský</a:t>
            </a:r>
          </a:p>
          <a:p>
            <a:pPr marL="64008" indent="0">
              <a:buNone/>
            </a:pPr>
            <a:r>
              <a:rPr lang="cs-CZ" sz="2400" dirty="0" smtClean="0"/>
              <a:t>                                       - Vilém </a:t>
            </a:r>
            <a:r>
              <a:rPr lang="cs-CZ" sz="2400" dirty="0" err="1" smtClean="0"/>
              <a:t>Tell</a:t>
            </a:r>
            <a:endParaRPr lang="cs-CZ" sz="2400" dirty="0" smtClean="0"/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Niccolo</a:t>
            </a:r>
            <a:r>
              <a:rPr lang="cs-CZ" sz="2400" dirty="0" smtClean="0"/>
              <a:t> </a:t>
            </a:r>
            <a:r>
              <a:rPr lang="cs-CZ" sz="2400" dirty="0" err="1" smtClean="0"/>
              <a:t>Paganini</a:t>
            </a:r>
            <a:r>
              <a:rPr lang="cs-CZ" sz="2400" dirty="0" smtClean="0"/>
              <a:t> – Sonáta pro violu</a:t>
            </a:r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- </a:t>
            </a:r>
            <a:r>
              <a:rPr lang="cs-CZ" sz="2400" dirty="0" err="1" smtClean="0"/>
              <a:t>Sonata</a:t>
            </a:r>
            <a:r>
              <a:rPr lang="cs-CZ" sz="2400" dirty="0" smtClean="0"/>
              <a:t> </a:t>
            </a:r>
            <a:r>
              <a:rPr lang="cs-CZ" sz="2400" dirty="0" err="1" smtClean="0"/>
              <a:t>appassiionata</a:t>
            </a:r>
            <a:endParaRPr lang="cs-CZ" sz="2400" dirty="0" smtClean="0"/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Fryderyk Chopin – Čtyři balady</a:t>
            </a:r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Giuseppe Verdi – Sbor Židů – </a:t>
            </a:r>
            <a:r>
              <a:rPr lang="cs-CZ" sz="2400" dirty="0" err="1" smtClean="0"/>
              <a:t>Nabucco</a:t>
            </a:r>
            <a:endParaRPr lang="cs-CZ" sz="2400" dirty="0" smtClean="0"/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- Aida</a:t>
            </a:r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- La </a:t>
            </a:r>
            <a:r>
              <a:rPr lang="cs-CZ" sz="2400" dirty="0" err="1" smtClean="0"/>
              <a:t>traviata</a:t>
            </a:r>
            <a:endParaRPr lang="cs-CZ" sz="2400" dirty="0" smtClean="0"/>
          </a:p>
          <a:p>
            <a:pPr marL="64008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- </a:t>
            </a:r>
            <a:r>
              <a:rPr lang="cs-CZ" sz="2400" dirty="0" err="1" smtClean="0"/>
              <a:t>Rigoletto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118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Smolka,J</a:t>
            </a:r>
            <a:r>
              <a:rPr lang="cs-CZ" dirty="0" smtClean="0"/>
              <a:t>. a kolektiv: Dějiny hudby. Brno, </a:t>
            </a:r>
            <a:r>
              <a:rPr lang="cs-CZ" dirty="0" err="1" smtClean="0"/>
              <a:t>Togga</a:t>
            </a:r>
            <a:r>
              <a:rPr lang="cs-CZ" dirty="0" smtClean="0"/>
              <a:t>, 2001. </a:t>
            </a:r>
            <a:r>
              <a:rPr lang="cs-CZ" smtClean="0"/>
              <a:t>ISBN 80-902912-0-1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079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98</TotalTime>
  <Words>236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Romantismus </vt:lpstr>
      <vt:lpstr>Společenská historie</vt:lpstr>
      <vt:lpstr>Hudba</vt:lpstr>
      <vt:lpstr>Skladatelé</vt:lpstr>
      <vt:lpstr>Použitá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</dc:title>
  <dc:creator>Stanislava Kosinová</dc:creator>
  <cp:lastModifiedBy>Stanislava Kosinová</cp:lastModifiedBy>
  <cp:revision>10</cp:revision>
  <dcterms:created xsi:type="dcterms:W3CDTF">2011-09-25T18:20:40Z</dcterms:created>
  <dcterms:modified xsi:type="dcterms:W3CDTF">2012-03-13T09:25:36Z</dcterms:modified>
</cp:coreProperties>
</file>