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6FB54B9-4C26-456F-A2F2-B763FE56558B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0D08BB3-5CE7-40E4-AADC-6F54C5110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21.5.2013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VY_32_INOVACE_2B_INF9_13_Počítačové viry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Viry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vir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 učivem o počítačových virech.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Počítačové viry</a:t>
            </a:r>
            <a:endParaRPr lang="cs-CZ" dirty="0"/>
          </a:p>
        </p:txBody>
      </p:sp>
      <p:pic>
        <p:nvPicPr>
          <p:cNvPr id="1028" name="Picture 4" descr="C:\Users\bambasova\AppData\Local\Microsoft\Windows\Temporary Internet Files\Content.IE5\2ZTTLXQU\MC90034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2"/>
            <a:ext cx="1636776" cy="1761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5198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Virus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program</a:t>
            </a:r>
            <a:r>
              <a:rPr lang="cs-CZ" dirty="0"/>
              <a:t>, který se dokáže sám šířit bez vědomí </a:t>
            </a:r>
            <a:r>
              <a:rPr lang="cs-CZ" dirty="0" smtClean="0"/>
              <a:t>uživatele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pro </a:t>
            </a:r>
            <a:r>
              <a:rPr lang="cs-CZ" dirty="0"/>
              <a:t>množení se vkládá do jiných spustitelných souborů či </a:t>
            </a:r>
            <a:r>
              <a:rPr lang="cs-CZ" dirty="0" smtClean="0"/>
              <a:t>dokumentů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Viry jsou jen jedním z druhů tzv. </a:t>
            </a:r>
            <a:r>
              <a:rPr lang="cs-CZ" dirty="0" err="1"/>
              <a:t>malwaru</a:t>
            </a:r>
            <a:r>
              <a:rPr lang="cs-CZ" dirty="0"/>
              <a:t>, zákeřného softwaru</a:t>
            </a:r>
          </a:p>
        </p:txBody>
      </p:sp>
      <p:pic>
        <p:nvPicPr>
          <p:cNvPr id="1026" name="Picture 2" descr="C:\Users\Katka\AppData\Local\Microsoft\Windows\Temporary Internet Files\Content.IE5\R1KP6SF7\MC900234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714356"/>
            <a:ext cx="2079279" cy="19148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55452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virů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u="sng" dirty="0" smtClean="0"/>
          </a:p>
          <a:p>
            <a:r>
              <a:rPr lang="cs-CZ" u="sng" dirty="0" smtClean="0"/>
              <a:t>ničivé</a:t>
            </a:r>
            <a:r>
              <a:rPr lang="cs-CZ" dirty="0" smtClean="0"/>
              <a:t> – můžou např. </a:t>
            </a:r>
            <a:r>
              <a:rPr lang="cs-CZ" dirty="0"/>
              <a:t>mazat soubory na </a:t>
            </a:r>
            <a:r>
              <a:rPr lang="cs-CZ" dirty="0" smtClean="0"/>
              <a:t>disku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r>
              <a:rPr lang="cs-CZ" u="sng" dirty="0" smtClean="0"/>
              <a:t>neškodné</a:t>
            </a:r>
            <a:r>
              <a:rPr lang="cs-CZ" dirty="0" smtClean="0"/>
              <a:t> – pouze obtěžují</a:t>
            </a:r>
            <a:endParaRPr lang="cs-CZ" u="sng" dirty="0"/>
          </a:p>
        </p:txBody>
      </p:sp>
      <p:pic>
        <p:nvPicPr>
          <p:cNvPr id="2050" name="Picture 2" descr="C:\Users\Katka\AppData\Local\Microsoft\Windows\Temporary Internet Files\Content.IE5\2EY61RFN\MC9000563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4500570"/>
            <a:ext cx="1799539" cy="14712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0211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Negativní stránka viru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reprodukce</a:t>
            </a:r>
            <a:r>
              <a:rPr lang="cs-CZ" dirty="0"/>
              <a:t>, která zatěžuje počítačové systémy a plýtvá jejich zdroji</a:t>
            </a:r>
          </a:p>
        </p:txBody>
      </p:sp>
      <p:pic>
        <p:nvPicPr>
          <p:cNvPr id="3074" name="Picture 2" descr="C:\Users\Katka\AppData\Local\Microsoft\Windows\Temporary Internet Files\Content.IE5\O9EJBZI8\MC9002991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142984"/>
            <a:ext cx="1534363" cy="18114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1941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typ programu, který se dokáže sám šířit tím, že vytváří (někdy upravené) kopie sebe sama</a:t>
            </a:r>
          </a:p>
          <a:p>
            <a:endParaRPr lang="cs-CZ" dirty="0" smtClean="0"/>
          </a:p>
          <a:p>
            <a:r>
              <a:rPr lang="cs-CZ" dirty="0" smtClean="0"/>
              <a:t>Vir se šíří:</a:t>
            </a:r>
          </a:p>
          <a:p>
            <a:pPr marL="1712913" indent="-255588">
              <a:buFont typeface="Wingdings" pitchFamily="2" charset="2"/>
              <a:buChar char="Ø"/>
            </a:pPr>
            <a:r>
              <a:rPr lang="cs-CZ" dirty="0" smtClean="0"/>
              <a:t>Disketa, CD-</a:t>
            </a:r>
            <a:r>
              <a:rPr lang="cs-CZ" dirty="0" err="1" smtClean="0"/>
              <a:t>rom</a:t>
            </a:r>
            <a:endParaRPr lang="cs-CZ" dirty="0" smtClean="0"/>
          </a:p>
          <a:p>
            <a:pPr marL="1712913" indent="-255588">
              <a:buFont typeface="Wingdings" pitchFamily="2" charset="2"/>
              <a:buChar char="Ø"/>
            </a:pPr>
            <a:r>
              <a:rPr lang="cs-CZ" dirty="0" smtClean="0"/>
              <a:t>Prostřednictvím internetové sítě</a:t>
            </a:r>
            <a:endParaRPr lang="cs-CZ" dirty="0"/>
          </a:p>
        </p:txBody>
      </p:sp>
      <p:pic>
        <p:nvPicPr>
          <p:cNvPr id="4098" name="Picture 2" descr="C:\Users\Katka\AppData\Local\Microsoft\Windows\Temporary Internet Files\Content.IE5\UZTT98BT\MC9003121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928670"/>
            <a:ext cx="1858061" cy="1503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679510"/>
          </a:xfrm>
        </p:spPr>
        <p:txBody>
          <a:bodyPr/>
          <a:lstStyle/>
          <a:p>
            <a:r>
              <a:rPr lang="cs-CZ" dirty="0" smtClean="0"/>
              <a:t>Počátek 80. let 20.století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8596" y="3123304"/>
            <a:ext cx="8229600" cy="520010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Současnost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963936"/>
            <a:ext cx="8229600" cy="210827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klasické viry jsou spíše na ústupu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653730" y="4893758"/>
            <a:ext cx="936104" cy="3861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327372" y="4857760"/>
            <a:ext cx="3419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antivirové programy</a:t>
            </a:r>
            <a:endParaRPr lang="cs-CZ" sz="2800" dirty="0"/>
          </a:p>
        </p:txBody>
      </p:sp>
      <p:pic>
        <p:nvPicPr>
          <p:cNvPr id="5122" name="Picture 2" descr="C:\Users\Katka\AppData\Local\Microsoft\Windows\Temporary Internet Files\Content.IE5\R1KP6SF7\MP9004464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1142984"/>
            <a:ext cx="1721164" cy="26570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 vzniků virů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Bývalí programátoři velkých firem vpouští do lokálních sítí svých zaměstnavatelů viry za účelem pomsty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mladí programátoři, kteří si chtějí vyzkoušet své schopnosti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Viry vytvářejí programátoři softwarových firem, které vytvářejí antivirové programy, za účelem zvýšení prodeje svých výrobků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Viry jsou jednou z cest, jak ovládnout a řídit větší množství počítačů a využívat je např. k rozesílání spamu</a:t>
            </a:r>
            <a:endParaRPr lang="cs-CZ" dirty="0"/>
          </a:p>
        </p:txBody>
      </p:sp>
      <p:pic>
        <p:nvPicPr>
          <p:cNvPr id="6146" name="Picture 2" descr="C:\Users\Katka\AppData\Local\Microsoft\Windows\Temporary Internet Files\Content.IE5\13RTNBE9\MM90033695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620106"/>
            <a:ext cx="928694" cy="1401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NEUVEDEN. </a:t>
            </a:r>
            <a:r>
              <a:rPr lang="cs-CZ" dirty="0" err="1" smtClean="0"/>
              <a:t>wikipedia.org</a:t>
            </a:r>
            <a:r>
              <a:rPr lang="cs-CZ" dirty="0" smtClean="0"/>
              <a:t> [online]. [cit. 21.5.2013]. Dostupný na WWW: http://cs.wikipedia.org/wiki/Po%C4%8D%C3%ADta%C4%8Dov%C3%A9_viry </a:t>
            </a:r>
            <a:endParaRPr lang="cs-CZ" dirty="0" smtClean="0"/>
          </a:p>
          <a:p>
            <a:r>
              <a:rPr lang="cs-CZ" smtClean="0"/>
              <a:t>Galerie klipartů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42</TotalTime>
  <Words>251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Anotace</vt:lpstr>
      <vt:lpstr>Počítačové viry</vt:lpstr>
      <vt:lpstr>Virus</vt:lpstr>
      <vt:lpstr>Druhy virů</vt:lpstr>
      <vt:lpstr>Negativní stránka viru</vt:lpstr>
      <vt:lpstr>Definice</vt:lpstr>
      <vt:lpstr>Historie</vt:lpstr>
      <vt:lpstr>Důvod vzniků virů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Bambasová Kateřina</dc:creator>
  <cp:lastModifiedBy>Katka</cp:lastModifiedBy>
  <cp:revision>7</cp:revision>
  <dcterms:created xsi:type="dcterms:W3CDTF">2013-05-21T06:24:17Z</dcterms:created>
  <dcterms:modified xsi:type="dcterms:W3CDTF">2013-05-21T18:48:13Z</dcterms:modified>
</cp:coreProperties>
</file>