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7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919DF-97AD-42D5-8F85-25E62582DEC5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AE261-E15B-4553-85C8-D48C55C1733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919DF-97AD-42D5-8F85-25E62582DEC5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AE261-E15B-4553-85C8-D48C55C173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919DF-97AD-42D5-8F85-25E62582DEC5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AE261-E15B-4553-85C8-D48C55C1733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919DF-97AD-42D5-8F85-25E62582DEC5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AE261-E15B-4553-85C8-D48C55C173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919DF-97AD-42D5-8F85-25E62582DEC5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AE261-E15B-4553-85C8-D48C55C173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919DF-97AD-42D5-8F85-25E62582DEC5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AE261-E15B-4553-85C8-D48C55C173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919DF-97AD-42D5-8F85-25E62582DEC5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AE261-E15B-4553-85C8-D48C55C173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919DF-97AD-42D5-8F85-25E62582DEC5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AE261-E15B-4553-85C8-D48C55C173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919DF-97AD-42D5-8F85-25E62582DEC5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AE261-E15B-4553-85C8-D48C55C173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919DF-97AD-42D5-8F85-25E62582DEC5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AE261-E15B-4553-85C8-D48C55C173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919DF-97AD-42D5-8F85-25E62582DEC5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AE261-E15B-4553-85C8-D48C55C173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5919DF-97AD-42D5-8F85-25E62582DEC5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8AE261-E15B-4553-85C8-D48C55C1733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/>
              <a:t>Wolfgang </a:t>
            </a:r>
            <a:r>
              <a:rPr lang="cs-CZ" sz="6000" dirty="0"/>
              <a:t>A</a:t>
            </a:r>
            <a:r>
              <a:rPr lang="cs-CZ" sz="6000" dirty="0" smtClean="0"/>
              <a:t>madeus Mozart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27.1.1756 </a:t>
            </a:r>
            <a:r>
              <a:rPr lang="cs-CZ" sz="2400" dirty="0" err="1" smtClean="0"/>
              <a:t>Salcburg</a:t>
            </a:r>
            <a:r>
              <a:rPr lang="cs-CZ" sz="2400" dirty="0" smtClean="0"/>
              <a:t> – 5.12.1791 Vídeň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40595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Dospělost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90864" cy="4525963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1779 – jmenován koncertním mistrem a dvorním varhaníkem v Salcburku</a:t>
            </a:r>
          </a:p>
          <a:p>
            <a:r>
              <a:rPr lang="cs-CZ" sz="2000" dirty="0" smtClean="0"/>
              <a:t>Živil se koncertní činností, vyučováním a kompozicí</a:t>
            </a:r>
          </a:p>
          <a:p>
            <a:r>
              <a:rPr lang="cs-CZ" sz="2000" dirty="0" smtClean="0"/>
              <a:t>1782 – oženil se</a:t>
            </a:r>
          </a:p>
          <a:p>
            <a:r>
              <a:rPr lang="cs-CZ" sz="2000" dirty="0" smtClean="0"/>
              <a:t>1787 – odcestoval do Prahy – zde velký úspěch </a:t>
            </a:r>
            <a:r>
              <a:rPr lang="cs-CZ" sz="2000" b="1" dirty="0" err="1" smtClean="0"/>
              <a:t>Figarovy</a:t>
            </a:r>
            <a:r>
              <a:rPr lang="cs-CZ" sz="2000" b="1" dirty="0" smtClean="0"/>
              <a:t> svatby</a:t>
            </a:r>
            <a:endParaRPr lang="cs-CZ" sz="2000" dirty="0" smtClean="0"/>
          </a:p>
          <a:p>
            <a:r>
              <a:rPr lang="cs-CZ" sz="2000" dirty="0" smtClean="0"/>
              <a:t>Premiéru v Praze zažila i opera </a:t>
            </a:r>
            <a:r>
              <a:rPr lang="cs-CZ" sz="2000" b="1" dirty="0" smtClean="0"/>
              <a:t>Don</a:t>
            </a:r>
            <a:r>
              <a:rPr lang="cs-CZ" sz="2000" dirty="0" smtClean="0"/>
              <a:t> </a:t>
            </a:r>
            <a:r>
              <a:rPr lang="cs-CZ" sz="2000" b="1" dirty="0" smtClean="0"/>
              <a:t>Giovanni</a:t>
            </a:r>
          </a:p>
          <a:p>
            <a:r>
              <a:rPr lang="cs-CZ" sz="2000" dirty="0" smtClean="0"/>
              <a:t>Sužován bídou, nemocí a depresivními pocity – vytvořil několik velkých děl – </a:t>
            </a:r>
            <a:r>
              <a:rPr lang="cs-CZ" sz="2000" b="1" dirty="0" smtClean="0"/>
              <a:t>Kouzelná flétna, klavírní koncert, klarinetový koncert</a:t>
            </a:r>
          </a:p>
          <a:p>
            <a:r>
              <a:rPr lang="cs-CZ" sz="2000" dirty="0" smtClean="0"/>
              <a:t>1791 - Umírá ve Vídni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Stanislava Kosinová\AppData\Local\Microsoft\Windows\Temporary Internet Files\Content.IE5\G1C66MY0\MC900250045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628800"/>
            <a:ext cx="3816423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4827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Dětství a mládí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330824" cy="4525963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Narodil se jako nejmladší dítě v rodině hudebníka</a:t>
            </a:r>
          </a:p>
          <a:p>
            <a:r>
              <a:rPr lang="cs-CZ" sz="2000" dirty="0" smtClean="0"/>
              <a:t>Od mládí byl jeho talent rozvíjen otcem</a:t>
            </a:r>
          </a:p>
          <a:p>
            <a:r>
              <a:rPr lang="cs-CZ" sz="2000" dirty="0" smtClean="0"/>
              <a:t>V dětství cestoval s rodinou po celé Evropě a byl představován se sestrou jako zázračné dítě.</a:t>
            </a:r>
          </a:p>
          <a:p>
            <a:r>
              <a:rPr lang="cs-CZ" sz="2000" dirty="0" smtClean="0"/>
              <a:t>Turné trvalo tři roky a během toho získal Amadeus zkušenosti pro novou tvorbu</a:t>
            </a:r>
          </a:p>
          <a:p>
            <a:r>
              <a:rPr lang="cs-CZ" sz="2000" dirty="0" smtClean="0"/>
              <a:t>V Anglii se seznámil s Bachem, který ho učil na klavír</a:t>
            </a:r>
          </a:p>
          <a:p>
            <a:r>
              <a:rPr lang="cs-CZ" sz="2000" dirty="0" smtClean="0"/>
              <a:t>Vrátil se do Salcburku a po roce se vydal do Itálie, do Itálie se vrátil ještě jednou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Stanislava Kosinová\AppData\Local\Microsoft\Windows\Temporary Internet Files\Content.IE5\J6SU4VAX\MC90037038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00808"/>
            <a:ext cx="3600400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1988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Klavírní koncert </a:t>
            </a:r>
            <a:r>
              <a:rPr lang="cs-CZ" sz="2000" b="1" i="1" dirty="0" smtClean="0"/>
              <a:t>– F dur, C dur, d moll, c moll</a:t>
            </a:r>
          </a:p>
          <a:p>
            <a:r>
              <a:rPr lang="cs-CZ" sz="2000" dirty="0" smtClean="0"/>
              <a:t>Opery - </a:t>
            </a:r>
            <a:r>
              <a:rPr lang="cs-CZ" sz="2000" b="1" i="1" dirty="0" err="1" smtClean="0"/>
              <a:t>Figarova</a:t>
            </a:r>
            <a:r>
              <a:rPr lang="cs-CZ" sz="2000" b="1" i="1" dirty="0" smtClean="0"/>
              <a:t> svatba, Don Giovanni, Cosi </a:t>
            </a:r>
            <a:r>
              <a:rPr lang="cs-CZ" sz="2000" b="1" i="1" dirty="0" err="1" smtClean="0"/>
              <a:t>fan</a:t>
            </a:r>
            <a:r>
              <a:rPr lang="cs-CZ" sz="2000" b="1" i="1" dirty="0" smtClean="0"/>
              <a:t> </a:t>
            </a:r>
            <a:r>
              <a:rPr lang="cs-CZ" sz="2000" b="1" i="1" dirty="0" err="1" smtClean="0"/>
              <a:t>tutte</a:t>
            </a:r>
            <a:r>
              <a:rPr lang="cs-CZ" sz="2000" b="1" i="1" dirty="0" smtClean="0"/>
              <a:t>, Kouzelná flétna</a:t>
            </a:r>
          </a:p>
          <a:p>
            <a:r>
              <a:rPr lang="cs-CZ" sz="2000" dirty="0" smtClean="0"/>
              <a:t>Serenády </a:t>
            </a:r>
            <a:r>
              <a:rPr lang="cs-CZ" sz="2000" b="1" i="1" dirty="0" smtClean="0"/>
              <a:t>– serenáda G dur „Malá noční hudba“</a:t>
            </a:r>
          </a:p>
        </p:txBody>
      </p:sp>
    </p:spTree>
    <p:extLst>
      <p:ext uri="{BB962C8B-B14F-4D97-AF65-F5344CB8AC3E}">
        <p14:creationId xmlns:p14="http://schemas.microsoft.com/office/powerpoint/2010/main" val="1861600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Smolka,J</a:t>
            </a:r>
            <a:r>
              <a:rPr lang="cs-CZ" dirty="0" smtClean="0"/>
              <a:t>. a kolektiv: Dějiny hudby. Brno, </a:t>
            </a:r>
            <a:r>
              <a:rPr lang="cs-CZ" dirty="0" err="1" smtClean="0"/>
              <a:t>Togga</a:t>
            </a:r>
            <a:r>
              <a:rPr lang="cs-CZ" dirty="0" smtClean="0"/>
              <a:t>, 2001. ISBN 80-902912-0-1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0509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143000"/>
          </a:xfrm>
        </p:spPr>
        <p:txBody>
          <a:bodyPr/>
          <a:lstStyle/>
          <a:p>
            <a:r>
              <a:rPr lang="cs-CZ" dirty="0" smtClean="0"/>
              <a:t>Použité obrázky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Galerie </a:t>
            </a:r>
            <a:r>
              <a:rPr lang="cs-CZ" smtClean="0"/>
              <a:t>Microsoft Office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63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TC010219413[[fn=Motiv vzorku kravaty]]</Template>
  <TotalTime>169</TotalTime>
  <Words>216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LuckyTie</vt:lpstr>
      <vt:lpstr>Wolfgang Amadeus Mozart</vt:lpstr>
      <vt:lpstr>Dospělost</vt:lpstr>
      <vt:lpstr>Dětství a mládí</vt:lpstr>
      <vt:lpstr>Dílo</vt:lpstr>
      <vt:lpstr>Použitá literatura</vt:lpstr>
      <vt:lpstr>Použité obrázky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Wolfgang Amadeus Mozart</dc:title>
  <dc:creator>Stanislava Kosinová</dc:creator>
  <cp:lastModifiedBy>Petr Stránský</cp:lastModifiedBy>
  <cp:revision>9</cp:revision>
  <dcterms:created xsi:type="dcterms:W3CDTF">2011-05-28T10:31:30Z</dcterms:created>
  <dcterms:modified xsi:type="dcterms:W3CDTF">2012-03-13T21:48:50Z</dcterms:modified>
</cp:coreProperties>
</file>