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8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51EF6FC-2514-4BEF-A773-794C0FB8391B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0CA4AFD-0E52-4FAE-9594-B921C2030B3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//upload.wikimedia.org/wikipedia/commons/a/a3/790106-0203_Voyager_58M_to_31M_reduced.gif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Gas_giants_and_the_Sun_(1_px_=_1000_km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22.5.2013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VY_32_INOVACE_6C_F9_17_Planety – Plynní obři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Sluneční soustava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vesmír, sluneční soustava, planety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01541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Materiál slouží k doplnění učiva o zbytku planet sluneční soustavy – </a:t>
            </a:r>
            <a:r>
              <a:rPr lang="cs-CZ" smtClean="0"/>
              <a:t>plynných obrech.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463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Plynní obři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02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Plynný obr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velká </a:t>
            </a:r>
            <a:r>
              <a:rPr lang="cs-CZ" dirty="0"/>
              <a:t>planeta, která není složena převážně z hornin nebo jiné pevné </a:t>
            </a:r>
            <a:r>
              <a:rPr lang="cs-CZ" dirty="0" smtClean="0"/>
              <a:t>látky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naší sluneční soustavě existují čtyři plynní obři</a:t>
            </a:r>
          </a:p>
        </p:txBody>
      </p:sp>
    </p:spTree>
    <p:extLst>
      <p:ext uri="{BB962C8B-B14F-4D97-AF65-F5344CB8AC3E}">
        <p14:creationId xmlns:p14="http://schemas.microsoft.com/office/powerpoint/2010/main" val="26850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08720"/>
            <a:ext cx="7620000" cy="408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5438141"/>
            <a:ext cx="381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Plynní obři ve srovnání se Sluncem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01566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Plynní obři sluneční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Jupiter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Saturn</a:t>
            </a:r>
          </a:p>
          <a:p>
            <a:endParaRPr lang="cs-CZ" dirty="0" smtClean="0"/>
          </a:p>
          <a:p>
            <a:r>
              <a:rPr lang="cs-CZ" dirty="0" smtClean="0"/>
              <a:t>Uran</a:t>
            </a:r>
          </a:p>
          <a:p>
            <a:endParaRPr lang="cs-CZ" dirty="0" smtClean="0"/>
          </a:p>
          <a:p>
            <a:r>
              <a:rPr lang="cs-CZ" dirty="0" smtClean="0"/>
              <a:t>Neptun</a:t>
            </a:r>
          </a:p>
        </p:txBody>
      </p:sp>
    </p:spTree>
    <p:extLst>
      <p:ext uri="{BB962C8B-B14F-4D97-AF65-F5344CB8AC3E}">
        <p14:creationId xmlns:p14="http://schemas.microsoft.com/office/powerpoint/2010/main" val="77903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největší planeta sluneční </a:t>
            </a:r>
            <a:r>
              <a:rPr lang="cs-CZ" dirty="0" smtClean="0"/>
              <a:t>soustavy</a:t>
            </a:r>
          </a:p>
          <a:p>
            <a:endParaRPr lang="cs-CZ" dirty="0" smtClean="0"/>
          </a:p>
          <a:p>
            <a:r>
              <a:rPr lang="cs-CZ" dirty="0" smtClean="0"/>
              <a:t>Jupiter – nejvyšší z římských bohů</a:t>
            </a:r>
          </a:p>
          <a:p>
            <a:endParaRPr lang="cs-CZ" dirty="0" smtClean="0"/>
          </a:p>
          <a:p>
            <a:r>
              <a:rPr lang="cs-CZ" dirty="0" smtClean="0"/>
              <a:t>Okolo planety se nachází slabší prstence, které jsou ze Z špatně viditelné</a:t>
            </a:r>
          </a:p>
          <a:p>
            <a:endParaRPr lang="cs-CZ" dirty="0" smtClean="0"/>
          </a:p>
          <a:p>
            <a:r>
              <a:rPr lang="cs-CZ" dirty="0" smtClean="0"/>
              <a:t>Horní vrstva atmosféry je rozčleněna do několika pruhů a skvrn – atmosférické bouře (Velká rudá skvrna)</a:t>
            </a:r>
          </a:p>
          <a:p>
            <a:endParaRPr lang="cs-CZ" dirty="0" smtClean="0"/>
          </a:p>
          <a:p>
            <a:r>
              <a:rPr lang="cs-CZ" dirty="0" smtClean="0"/>
              <a:t>Doba oběhu kolem Slunce – 12 let</a:t>
            </a:r>
          </a:p>
          <a:p>
            <a:endParaRPr lang="cs-CZ" dirty="0"/>
          </a:p>
          <a:p>
            <a:r>
              <a:rPr lang="cs-CZ" dirty="0" smtClean="0"/>
              <a:t>63 měsíců – </a:t>
            </a:r>
            <a:r>
              <a:rPr lang="it-IT" dirty="0"/>
              <a:t>Io, Europa, </a:t>
            </a:r>
            <a:r>
              <a:rPr lang="it-IT" dirty="0" smtClean="0"/>
              <a:t>Ganymed</a:t>
            </a:r>
            <a:r>
              <a:rPr lang="cs-CZ" dirty="0" smtClean="0"/>
              <a:t>,</a:t>
            </a:r>
            <a:r>
              <a:rPr lang="it-IT" dirty="0" smtClean="0"/>
              <a:t> Callisto</a:t>
            </a:r>
            <a:r>
              <a:rPr lang="cs-CZ" dirty="0" smtClean="0"/>
              <a:t>, …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764704"/>
            <a:ext cx="238125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20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9848"/>
          </a:xfrm>
        </p:spPr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pic>
        <p:nvPicPr>
          <p:cNvPr id="2050" name="Picture 2" descr="Soubor:790106-0203 Voyager 58M to 31M reduced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97" y="1916832"/>
            <a:ext cx="371475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781163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600" i="1" dirty="0"/>
              <a:t>Animace pořízená sondou </a:t>
            </a:r>
            <a:r>
              <a:rPr lang="cs-CZ" sz="1600" i="1" dirty="0" err="1"/>
              <a:t>Voyager</a:t>
            </a:r>
            <a:r>
              <a:rPr lang="cs-CZ" sz="1600" i="1" dirty="0"/>
              <a:t> 1 ukazuje její přibližování k planetě, pohyb atmosférických pásů a cirkulaci Velké rudé skvrny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733" y="836712"/>
            <a:ext cx="4537588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04048" y="4869160"/>
            <a:ext cx="3934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Jupiter – Země – Velká rudá skvrna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7916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6016"/>
            <a:ext cx="8229600" cy="1066800"/>
          </a:xfrm>
        </p:spPr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Saturn – bůh zemědělství a sklizně</a:t>
            </a:r>
          </a:p>
          <a:p>
            <a:pPr marL="109728" indent="0">
              <a:buNone/>
            </a:pPr>
            <a:r>
              <a:rPr lang="cs-CZ" dirty="0"/>
              <a:t>	 </a:t>
            </a:r>
            <a:r>
              <a:rPr lang="cs-CZ" dirty="0" smtClean="0"/>
              <a:t>         jeden z Titánů</a:t>
            </a:r>
          </a:p>
          <a:p>
            <a:endParaRPr lang="cs-CZ" dirty="0" smtClean="0"/>
          </a:p>
          <a:p>
            <a:r>
              <a:rPr lang="cs-CZ" dirty="0" smtClean="0"/>
              <a:t>S má menší hustotu než voda</a:t>
            </a:r>
          </a:p>
          <a:p>
            <a:endParaRPr lang="cs-CZ" dirty="0" smtClean="0"/>
          </a:p>
          <a:p>
            <a:r>
              <a:rPr lang="cs-CZ" dirty="0" smtClean="0"/>
              <a:t>soustava planetárních prstenců</a:t>
            </a:r>
          </a:p>
          <a:p>
            <a:endParaRPr lang="cs-CZ" dirty="0" smtClean="0"/>
          </a:p>
          <a:p>
            <a:r>
              <a:rPr lang="cs-CZ" dirty="0" smtClean="0"/>
              <a:t>62 měsíců – Titan (</a:t>
            </a:r>
            <a:r>
              <a:rPr lang="cs-CZ" dirty="0" err="1" smtClean="0"/>
              <a:t>stmosféra</a:t>
            </a:r>
            <a:r>
              <a:rPr lang="cs-CZ" dirty="0" smtClean="0"/>
              <a:t>), Ganymedes, </a:t>
            </a:r>
            <a:r>
              <a:rPr lang="cs-CZ" dirty="0" err="1" smtClean="0"/>
              <a:t>Calypsó</a:t>
            </a:r>
            <a:r>
              <a:rPr lang="cs-CZ" dirty="0" smtClean="0"/>
              <a:t>, Pan, </a:t>
            </a:r>
            <a:r>
              <a:rPr lang="cs-CZ" dirty="0" err="1" smtClean="0"/>
              <a:t>Mímas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oběh okolo S – 29 let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8640"/>
            <a:ext cx="2381250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7576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42950"/>
            <a:ext cx="7620000" cy="537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6237312"/>
            <a:ext cx="2398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Oběžné dráhy měsíců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79015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řecký bůh nebes </a:t>
            </a:r>
            <a:r>
              <a:rPr lang="cs-CZ" dirty="0" err="1" smtClean="0"/>
              <a:t>Úran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4082226" cy="4147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24944"/>
            <a:ext cx="3168352" cy="3749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3458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římský bůh moří a veškerých vod </a:t>
            </a:r>
          </a:p>
          <a:p>
            <a:r>
              <a:rPr lang="cs-CZ" dirty="0" smtClean="0"/>
              <a:t>13 měsíců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36712"/>
            <a:ext cx="238125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7206"/>
            <a:ext cx="3481090" cy="3342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0448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URHIXIDUR.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</a:t>
            </a:r>
            <a:r>
              <a:rPr lang="cs-CZ" sz="1400" dirty="0">
                <a:hlinkClick r:id="rId2"/>
              </a:rPr>
              <a:t>http://cs.wikipedia.org/wiki/Soubor:Gas_giants_and_the_Sun_(1_px_%3D_1000_km).</a:t>
            </a:r>
            <a:r>
              <a:rPr lang="cs-CZ" sz="1400" dirty="0" smtClean="0">
                <a:hlinkClick r:id="rId2"/>
              </a:rPr>
              <a:t>jpg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http://cs.wikipedia.org/wiki/Soubor:790106-0203_Voyager_58M_to_31M_reduced.gif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http://cs.wikipedia.org/wiki/Jupiter_(planeta)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http://cs.wikipedia.org/wiki/Saturn_(planeta)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http://cs.wikipedia.org/wiki/Uran_(planeta)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http://cs.wikipedia.org/wiki/Neptun_(planeta)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7061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41</TotalTime>
  <Words>353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Prezentace aplikace PowerPoint</vt:lpstr>
      <vt:lpstr>Anotace</vt:lpstr>
      <vt:lpstr>Planety</vt:lpstr>
      <vt:lpstr>Plynný obr</vt:lpstr>
      <vt:lpstr>Prezentace aplikace PowerPoint</vt:lpstr>
      <vt:lpstr>Plynní obři sluneční soustavy</vt:lpstr>
      <vt:lpstr>Jupiter</vt:lpstr>
      <vt:lpstr>Jupiter</vt:lpstr>
      <vt:lpstr>Saturn</vt:lpstr>
      <vt:lpstr>Prezentace aplikace PowerPoint</vt:lpstr>
      <vt:lpstr>Uran</vt:lpstr>
      <vt:lpstr>Neptun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Planety</dc:title>
  <dc:creator>Stupeň První</dc:creator>
  <cp:lastModifiedBy>Bambasová Kateřina</cp:lastModifiedBy>
  <cp:revision>5</cp:revision>
  <dcterms:created xsi:type="dcterms:W3CDTF">2013-05-22T06:28:09Z</dcterms:created>
  <dcterms:modified xsi:type="dcterms:W3CDTF">2013-05-22T07:30:29Z</dcterms:modified>
</cp:coreProperties>
</file>