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234" y="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DFE904-D699-41CE-9EC7-B2ED14F1C7D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676D62-DA6D-4C5D-874E-97AF04F425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128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7A199-701D-4985-972F-01DF3B34F819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22EAE-EA58-4E0E-BA0E-1C2E7F0A93C9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EF5A0-918F-4F1E-8E24-13AF25949AC8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21FDF-7CCC-4F8E-AF5B-9356F0EB857C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D6869-71ED-44E0-B197-92A5A5645B2E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E5D71-C33D-4CCC-B89C-5EAB7E81D75B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D5907-B5C6-47DE-9AFC-7CAFF0BE6598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B8B66-34CB-49D1-81B1-BE8669AC140C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778AF-D9AB-41DC-91E6-BA0C2233CCEA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DECE5-243A-433B-B798-740A0F042A0C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92ABE-B55C-40FB-801A-BD6AF23C09E6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209BE-4701-4251-9636-2AF281A76D4B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9_14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907704" y="1498600"/>
            <a:ext cx="5040559" cy="923330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NAUKA O PŘÍRODĚ – ČLOVĚK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Části lidského těla – 2., 3.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dirty="0" smtClean="0">
                <a:latin typeface="+mn-lt"/>
              </a:rPr>
              <a:t>.</a:t>
            </a: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1412776"/>
            <a:ext cx="8604448" cy="344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Nauka o přírodě, časti lidského těla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PILOTÁŽE):24. 6.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Pracovní list – žáci podle zadání vybarvují na předkreslených obrázcích podle pokynů části těla.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Prvouka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Používá základní pojmy z různých vzdělávacích oblastí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obsahu sdělení a přiměřeně na něj reaguje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český jazyk, matematika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Pojmenovat hlavní části lidského těla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– 2. ročník, základní škola praktická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st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63225"/>
            <a:ext cx="2657070" cy="66947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716016" y="260648"/>
            <a:ext cx="31683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VYBARVUJ PODLE ZADÁNÍ:</a:t>
            </a:r>
          </a:p>
          <a:p>
            <a:endParaRPr lang="cs-CZ" dirty="0" smtClean="0"/>
          </a:p>
          <a:p>
            <a:r>
              <a:rPr lang="cs-CZ" dirty="0" smtClean="0"/>
              <a:t>PAŽE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NOHY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OBLIČEJ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VLASY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KRK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TRUP - 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796136" y="836712"/>
            <a:ext cx="482352" cy="41034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796136" y="1628800"/>
            <a:ext cx="482352" cy="410344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796136" y="2492896"/>
            <a:ext cx="482352" cy="4103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796136" y="3284984"/>
            <a:ext cx="482352" cy="41034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868144" y="4077072"/>
            <a:ext cx="482352" cy="4103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868144" y="4941168"/>
            <a:ext cx="482352" cy="41034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NOH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052736"/>
            <a:ext cx="1667256" cy="43525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44008" y="1052736"/>
            <a:ext cx="36724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 NOZE VYZNAČ PODLE ZADÁNÍ: </a:t>
            </a:r>
          </a:p>
          <a:p>
            <a:endParaRPr lang="cs-CZ" dirty="0" smtClean="0"/>
          </a:p>
          <a:p>
            <a:r>
              <a:rPr lang="cs-CZ" dirty="0" smtClean="0"/>
              <a:t>KOLENO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PATA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CHODIDLO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STEHNO –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LÝTKO - 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300192" y="1628800"/>
            <a:ext cx="482352" cy="410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300192" y="2420888"/>
            <a:ext cx="482352" cy="41034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300192" y="3212976"/>
            <a:ext cx="482352" cy="4103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300192" y="4005064"/>
            <a:ext cx="482352" cy="4103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300192" y="4869160"/>
            <a:ext cx="482352" cy="41034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900" dirty="0"/>
              <a:t>Vlastní tvorba autora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110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Základní škola, Hořice, Husova 11 VY_32_INOVACE 9_14 </vt:lpstr>
      <vt:lpstr>Prezentace aplikace PowerPoint</vt:lpstr>
      <vt:lpstr>Prezentace aplikace PowerPoint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9</cp:revision>
  <dcterms:modified xsi:type="dcterms:W3CDTF">2013-05-22T07:53:03Z</dcterms:modified>
</cp:coreProperties>
</file>