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7" r:id="rId4"/>
    <p:sldId id="259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1B481-3830-4795-B41C-60C800F034F5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01C67-895B-4A37-A8A0-84FCD7BD7C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799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FCDA4-EEAA-4C7A-952A-ED88FE8370FA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30EFD-FFC8-4089-AECB-ABA40EEFD415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0580D-6CDD-465F-8DAD-15EB49EFA631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1578A-958E-4ECC-AEA4-60E8E3D0513F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512AF-BA74-4648-BC42-C032DCA2D42D}" type="datetime1">
              <a:rPr lang="cs-CZ" smtClean="0"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7152D-7477-4E86-856E-33EA29F2BFF7}" type="datetime1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F185-EB74-47C0-96AF-DA2B41C85C58}" type="datetime1">
              <a:rPr lang="cs-CZ" smtClean="0"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97208-F11D-4A9D-B285-26074CC9C012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EF945-56A0-4811-A897-17C49B8A458E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4AFD0-B8C7-4D77-9A2E-7A627988CF45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004B-210F-415B-81BE-F4FB5CE95A0B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6DD74-CB03-4B9B-B244-D3964FFBC6CC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9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0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179562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r>
              <a:rPr lang="cs-CZ" sz="3200" b="1" smtClean="0">
                <a:latin typeface="+mn-lt"/>
              </a:rPr>
              <a:t/>
            </a:r>
            <a:br>
              <a:rPr lang="cs-CZ" sz="3200" b="1" smtClean="0">
                <a:latin typeface="+mn-lt"/>
              </a:rPr>
            </a:br>
            <a:r>
              <a:rPr lang="cs-CZ" sz="3200" b="1" smtClean="0">
                <a:latin typeface="+mn-lt"/>
              </a:rPr>
              <a:t>VY_32_INOVACE </a:t>
            </a:r>
            <a:r>
              <a:rPr lang="cs-CZ" sz="3200" b="1" dirty="0" smtClean="0">
                <a:latin typeface="+mn-lt"/>
              </a:rPr>
              <a:t>9_13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	NAUKA O PŘÍRODĚ – ČLOVĚK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Člověk a hygiena, 1. </a:t>
            </a:r>
            <a:r>
              <a:rPr lang="cs-CZ" dirty="0" err="1" smtClean="0">
                <a:latin typeface="+mn-lt"/>
              </a:rPr>
              <a:t>roč</a:t>
            </a:r>
            <a:r>
              <a:rPr lang="cs-CZ" dirty="0" smtClean="0"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55576" y="1494000"/>
            <a:ext cx="7344816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NÁZEV DIGITÁLNÍHO UČEBNÍHO MATERIÁLU: Nauka o přírodě – člověk a hygiena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AUTOR: Mgr. Soňa Lánská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STRUČNÁ ANOTACE (OBSAH, DATUM PILOTÁŽE):24. 6. 2011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Prezentace i pracovní list, který procvičuje pojmenovávání předmětů osobní hygieny a jejich účel.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VZDĚLÁVACÍ PŘEDMĚT (VE KTERÉM BYL MATERIÁL ODUČEN): prvouka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KLÍČOVÉ KOMPETENCE:	</a:t>
            </a:r>
            <a:endParaRPr lang="cs-CZ" sz="11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Používá základní pojmy z různých vzdělávacích oblastí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Rozumí obsahu sdělení a přiměřeně na něj reaguje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Dodržuje zásady bezpečnosti, ochrany zdraví, hygieny práce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MEZIPŘEDMĚTOVÉ VZTAHY: český jazyk, pracovní činnosti, výtvarná výchova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OČEKÁVANÝ VÝSTUP:</a:t>
            </a:r>
            <a:endParaRPr lang="cs-CZ" sz="11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Uplatňovat hygienické návyky a zvládat </a:t>
            </a:r>
            <a:r>
              <a:rPr kumimoji="0" lang="cs-CZ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sebeobsluhu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TYPICKÁ VĚKOVÁ SKUPINA: 1. – 2. ročník, základní škola praktická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0000"/>
                </a:solidFill>
              </a:rPr>
              <a:t>POJMENUJ PŘEDMĚTY A VYBARVI JEN TY, KTERÉ POTŘEBUJEME PŘI MYTÍ VLASŮ.</a:t>
            </a:r>
            <a:endParaRPr lang="cs-CZ" sz="1800" dirty="0" smtClean="0"/>
          </a:p>
        </p:txBody>
      </p:sp>
      <p:pic>
        <p:nvPicPr>
          <p:cNvPr id="5" name="Obrázek 4" descr="osuš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08720"/>
            <a:ext cx="2039112" cy="1511808"/>
          </a:xfrm>
          <a:prstGeom prst="rect">
            <a:avLst/>
          </a:prstGeom>
        </p:spPr>
      </p:pic>
      <p:pic>
        <p:nvPicPr>
          <p:cNvPr id="6" name="Obrázek 5" descr="mýd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509120"/>
            <a:ext cx="1078992" cy="902208"/>
          </a:xfrm>
          <a:prstGeom prst="rect">
            <a:avLst/>
          </a:prstGeom>
        </p:spPr>
      </p:pic>
      <p:pic>
        <p:nvPicPr>
          <p:cNvPr id="7" name="Obrázek 6" descr="šamp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1412776"/>
            <a:ext cx="1368666" cy="1478296"/>
          </a:xfrm>
          <a:prstGeom prst="rect">
            <a:avLst/>
          </a:prstGeom>
        </p:spPr>
      </p:pic>
      <p:pic>
        <p:nvPicPr>
          <p:cNvPr id="8" name="Obrázek 7" descr="kartáče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1844824"/>
            <a:ext cx="2014728" cy="899160"/>
          </a:xfrm>
          <a:prstGeom prst="rect">
            <a:avLst/>
          </a:prstGeom>
        </p:spPr>
      </p:pic>
      <p:pic>
        <p:nvPicPr>
          <p:cNvPr id="9" name="Obrázek 8" descr="žín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2780928"/>
            <a:ext cx="1222248" cy="1520952"/>
          </a:xfrm>
          <a:prstGeom prst="rect">
            <a:avLst/>
          </a:prstGeom>
        </p:spPr>
      </p:pic>
      <p:pic>
        <p:nvPicPr>
          <p:cNvPr id="10" name="Obrázek 9" descr="hřebe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76256" y="3140968"/>
            <a:ext cx="1042416" cy="1539240"/>
          </a:xfrm>
          <a:prstGeom prst="rect">
            <a:avLst/>
          </a:prstGeom>
        </p:spPr>
      </p:pic>
      <p:pic>
        <p:nvPicPr>
          <p:cNvPr id="11" name="Obrázek 10" descr="fénjpg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3284984"/>
            <a:ext cx="2008632" cy="1682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0000"/>
                </a:solidFill>
              </a:rPr>
              <a:t>POJMENUJ SPRÁVNĚ PŘEDMĚTY A VYBARVI JEN TY, KTERÉ POTŘEBUJEME PŘI KOUPÁNÍ.</a:t>
            </a:r>
          </a:p>
        </p:txBody>
      </p:sp>
      <p:pic>
        <p:nvPicPr>
          <p:cNvPr id="5" name="Zástupný symbol pro obsah 4" descr="mýd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43617" y="3296190"/>
            <a:ext cx="1078992" cy="902208"/>
          </a:xfrm>
        </p:spPr>
      </p:pic>
      <p:pic>
        <p:nvPicPr>
          <p:cNvPr id="6" name="Obrázek 5" descr="kelíme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916832"/>
            <a:ext cx="1078992" cy="1520952"/>
          </a:xfrm>
          <a:prstGeom prst="rect">
            <a:avLst/>
          </a:prstGeom>
        </p:spPr>
      </p:pic>
      <p:pic>
        <p:nvPicPr>
          <p:cNvPr id="7" name="Obrázek 6" descr="žín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7704" y="1268760"/>
            <a:ext cx="1222248" cy="1520952"/>
          </a:xfrm>
          <a:prstGeom prst="rect">
            <a:avLst/>
          </a:prstGeom>
        </p:spPr>
      </p:pic>
      <p:pic>
        <p:nvPicPr>
          <p:cNvPr id="8" name="Obrázek 7" descr="hřebe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4221088"/>
            <a:ext cx="1042416" cy="1539240"/>
          </a:xfrm>
          <a:prstGeom prst="rect">
            <a:avLst/>
          </a:prstGeom>
        </p:spPr>
      </p:pic>
      <p:pic>
        <p:nvPicPr>
          <p:cNvPr id="9" name="Obrázek 8" descr="osušk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616" y="4221088"/>
            <a:ext cx="2039112" cy="1511808"/>
          </a:xfrm>
          <a:prstGeom prst="rect">
            <a:avLst/>
          </a:prstGeom>
        </p:spPr>
      </p:pic>
      <p:pic>
        <p:nvPicPr>
          <p:cNvPr id="10" name="Obrázek 9" descr="zubní past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5936" y="1844824"/>
            <a:ext cx="1722120" cy="990600"/>
          </a:xfrm>
          <a:prstGeom prst="rect">
            <a:avLst/>
          </a:prstGeom>
        </p:spPr>
      </p:pic>
      <p:pic>
        <p:nvPicPr>
          <p:cNvPr id="11" name="Obrázek 10" descr="vana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00192" y="3933056"/>
            <a:ext cx="2016640" cy="2326330"/>
          </a:xfrm>
          <a:prstGeom prst="rect">
            <a:avLst/>
          </a:prstGeom>
        </p:spPr>
      </p:pic>
      <p:pic>
        <p:nvPicPr>
          <p:cNvPr id="12" name="Obrázek 11" descr="kartáč na vlasy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7584" y="2780928"/>
            <a:ext cx="2228088" cy="917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0000"/>
                </a:solidFill>
              </a:rPr>
              <a:t>POJMENUJ SPRÁVNĚ PŘEDMĚTY A VYBARVI JEN TY, KTERÉ POTŘEBUJEME PŘI ČIŠTĚNÍ ZUBŮ.</a:t>
            </a:r>
          </a:p>
        </p:txBody>
      </p:sp>
      <p:pic>
        <p:nvPicPr>
          <p:cNvPr id="5" name="Zástupný symbol pro obsah 4" descr="fén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28800"/>
            <a:ext cx="2008632" cy="1682496"/>
          </a:xfrm>
        </p:spPr>
      </p:pic>
      <p:pic>
        <p:nvPicPr>
          <p:cNvPr id="6" name="Obrázek 5" descr="hřeb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429000"/>
            <a:ext cx="1042416" cy="1539240"/>
          </a:xfrm>
          <a:prstGeom prst="rect">
            <a:avLst/>
          </a:prstGeom>
        </p:spPr>
      </p:pic>
      <p:pic>
        <p:nvPicPr>
          <p:cNvPr id="7" name="Obrázek 6" descr="kartáče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988840"/>
            <a:ext cx="2014728" cy="899160"/>
          </a:xfrm>
          <a:prstGeom prst="rect">
            <a:avLst/>
          </a:prstGeom>
        </p:spPr>
      </p:pic>
      <p:pic>
        <p:nvPicPr>
          <p:cNvPr id="8" name="Obrázek 7" descr="zubní past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3573016"/>
            <a:ext cx="1722120" cy="990600"/>
          </a:xfrm>
          <a:prstGeom prst="rect">
            <a:avLst/>
          </a:prstGeom>
        </p:spPr>
      </p:pic>
      <p:pic>
        <p:nvPicPr>
          <p:cNvPr id="9" name="Obrázek 8" descr="ruční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6216" y="2852936"/>
            <a:ext cx="1179576" cy="2663952"/>
          </a:xfrm>
          <a:prstGeom prst="rect">
            <a:avLst/>
          </a:prstGeom>
        </p:spPr>
      </p:pic>
      <p:pic>
        <p:nvPicPr>
          <p:cNvPr id="10" name="Obrázek 9" descr="kelímek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1412776"/>
            <a:ext cx="1078992" cy="1520952"/>
          </a:xfrm>
          <a:prstGeom prst="rect">
            <a:avLst/>
          </a:prstGeom>
        </p:spPr>
      </p:pic>
      <p:pic>
        <p:nvPicPr>
          <p:cNvPr id="11" name="Obrázek 10" descr="šampo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35696" y="4293096"/>
            <a:ext cx="1502001" cy="16223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Vlastní tvorba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103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Základní škola, Hořice, Husova 11 VY_32_INOVACE 9_13 </vt:lpstr>
      <vt:lpstr>Prezentace aplikace PowerPoint</vt:lpstr>
      <vt:lpstr>POJMENUJ PŘEDMĚTY A VYBARVI JEN TY, KTERÉ POTŘEBUJEME PŘI MYTÍ VLASŮ.</vt:lpstr>
      <vt:lpstr>POJMENUJ SPRÁVNĚ PŘEDMĚTY A VYBARVI JEN TY, KTERÉ POTŘEBUJEME PŘI KOUPÁNÍ.</vt:lpstr>
      <vt:lpstr>POJMENUJ SPRÁVNĚ PŘEDMĚTY A VYBARVI JEN TY, KTERÉ POTŘEBUJEME PŘI ČIŠTĚNÍ ZUBŮ.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cp:lastModifiedBy>Učitel</cp:lastModifiedBy>
  <cp:revision>9</cp:revision>
  <dcterms:modified xsi:type="dcterms:W3CDTF">2013-05-22T07:54:58Z</dcterms:modified>
</cp:coreProperties>
</file>