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59" r:id="rId4"/>
    <p:sldId id="258" r:id="rId5"/>
    <p:sldId id="260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19C74-9A45-460F-8931-58CB143B470F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56F91E-DD47-4D74-AB3C-4FC74DDDBC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788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C4BFD-49D7-4500-8E57-74C04DDCB3E3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D018C-AAB4-404F-B69E-D713CA2AEE61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7F6F2-F6F1-4DAB-B860-55203E5D17A6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14F75-77BC-4A3E-8E85-4A88B5B04996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52834-484C-4777-BAE9-62C638ADA843}" type="datetime1">
              <a:rPr lang="cs-CZ" smtClean="0"/>
              <a:t>22.5.2013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0EE-A665-4889-AC74-9C530050A797}" type="datetime1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B184-8DE9-461F-BCCF-7FE767F0550A}" type="datetime1">
              <a:rPr lang="cs-CZ" smtClean="0"/>
              <a:t>22.5.2013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18CA-355E-4E64-BF7E-72AB65852ADE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0AFD9-48AF-47EA-8C1F-C91368717E0C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3DB31-8DE2-4E32-859F-56B7BF6F6332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1733-078D-477A-9961-FB5DE1578E5F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954FC-C57E-4E08-B88D-78CFAE75CCB0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aktualne.centrum.cz/ekonomika/domaci-ekonomika/clanek.phtml?id=453609" TargetMode="External"/><Relationship Id="rId2" Type="http://schemas.openxmlformats.org/officeDocument/2006/relationships/hyperlink" Target="http://www.adam.cz/clanek-2010010004-predvanocni-ledova-viden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vylen.cz/files/hmat.jpg" TargetMode="External"/><Relationship Id="rId4" Type="http://schemas.openxmlformats.org/officeDocument/2006/relationships/hyperlink" Target="http://i.idnes.cz/11/032/cl5/TOM39dd4b_ema_laila_obedva_los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5800" y="2348880"/>
            <a:ext cx="7772400" cy="1251570"/>
          </a:xfrm>
        </p:spPr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VY_32_INOVACE 9_16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331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NAUKA O PŘÍRODĚ - ČLOVĚK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Smysly – 2., 3. </a:t>
            </a:r>
            <a:r>
              <a:rPr lang="cs-CZ" dirty="0" err="1" smtClean="0">
                <a:latin typeface="+mn-lt"/>
              </a:rPr>
              <a:t>roč</a:t>
            </a:r>
            <a:r>
              <a:rPr lang="cs-CZ" dirty="0" smtClean="0">
                <a:latin typeface="+mn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1327705"/>
            <a:ext cx="8244408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NÁZEV DIGITÁLNÍHO UČEBNÍHO MATERIÁLU: Nauka o přírodě – člověk a smysly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AUTOR: Mgr. Soňa Lánská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STRUČNÁ ANOTACE (OBSAH, DATUM PILOTÁŽE):24. 6. 2011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Prezentace – pracovní list, kde si žáci procvičují učivo o smyslech člověka – spojování, pojmenovávání obrázků a slov.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VZDĚLÁVACÍ PŘEDMĚT (VE KTERÉM BYL MATERIÁL ODUČEN):prvouka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KLÍČOVÉ KOMPETENCE:	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Používá základní pojmy z různých vzdělávacích oblastí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R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ozumí obsahu sdělení a přiměřeně na něj reaguje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C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hápe obecně používané termíny, znaky, symboly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MEZIPŘEDMĚTOVÉ VZTAHY: český jazyk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OČEKÁVANÝ VÝSTUP: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P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ojmenovat hlavní části lidského těla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TYPICKÁ VĚKOVÁ SKUPINA:1. – 2. ročník, základní škola praktická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ČICHÁ KE KVĚTINĚ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1412776"/>
            <a:ext cx="1219200" cy="1625600"/>
          </a:xfrm>
          <a:prstGeom prst="rect">
            <a:avLst/>
          </a:prstGeom>
        </p:spPr>
      </p:pic>
      <p:pic>
        <p:nvPicPr>
          <p:cNvPr id="6" name="Obrázek 5" descr="n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2996952"/>
            <a:ext cx="1520952" cy="1575816"/>
          </a:xfrm>
          <a:prstGeom prst="rect">
            <a:avLst/>
          </a:prstGeom>
        </p:spPr>
      </p:pic>
      <p:pic>
        <p:nvPicPr>
          <p:cNvPr id="7" name="Obrázek 6" descr="dívá s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19872" y="4293096"/>
            <a:ext cx="1746383" cy="1296144"/>
          </a:xfrm>
          <a:prstGeom prst="rect">
            <a:avLst/>
          </a:prstGeom>
        </p:spPr>
      </p:pic>
      <p:pic>
        <p:nvPicPr>
          <p:cNvPr id="8" name="Obrázek 7" descr="oč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1916832"/>
            <a:ext cx="1670304" cy="1450848"/>
          </a:xfrm>
          <a:prstGeom prst="rect">
            <a:avLst/>
          </a:prstGeom>
        </p:spPr>
      </p:pic>
      <p:pic>
        <p:nvPicPr>
          <p:cNvPr id="9" name="Obrázek 8" descr="poslouchá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1484784"/>
            <a:ext cx="1245405" cy="1031351"/>
          </a:xfrm>
          <a:prstGeom prst="rect">
            <a:avLst/>
          </a:prstGeom>
        </p:spPr>
      </p:pic>
      <p:pic>
        <p:nvPicPr>
          <p:cNvPr id="10" name="Obrázek 9" descr="uš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16216" y="3573016"/>
            <a:ext cx="1621536" cy="1603248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763688" y="620688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SPOJ SPRÁVNÉ OBRÁZKY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JÍD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764704"/>
            <a:ext cx="3027040" cy="2005414"/>
          </a:xfrm>
          <a:prstGeom prst="rect">
            <a:avLst/>
          </a:prstGeom>
        </p:spPr>
      </p:pic>
      <p:pic>
        <p:nvPicPr>
          <p:cNvPr id="6" name="Obrázek 5" descr="pu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573016"/>
            <a:ext cx="1706880" cy="1286256"/>
          </a:xfrm>
          <a:prstGeom prst="rect">
            <a:avLst/>
          </a:prstGeom>
        </p:spPr>
      </p:pic>
      <p:pic>
        <p:nvPicPr>
          <p:cNvPr id="7" name="Obrázek 6" descr="hma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692696"/>
            <a:ext cx="2912187" cy="1944216"/>
          </a:xfrm>
          <a:prstGeom prst="rect">
            <a:avLst/>
          </a:prstGeom>
        </p:spPr>
      </p:pic>
      <p:pic>
        <p:nvPicPr>
          <p:cNvPr id="8" name="Obrázek 7" descr="kreslená ruk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88" y="3284984"/>
            <a:ext cx="1429403" cy="20889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n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836712"/>
            <a:ext cx="834011" cy="864096"/>
          </a:xfrm>
          <a:prstGeom prst="rect">
            <a:avLst/>
          </a:prstGeom>
        </p:spPr>
      </p:pic>
      <p:pic>
        <p:nvPicPr>
          <p:cNvPr id="6" name="Obrázek 5" descr="kreslená ru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916832"/>
            <a:ext cx="565307" cy="826159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331640" y="2780928"/>
            <a:ext cx="6719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RUKA</a:t>
            </a:r>
            <a:endParaRPr lang="cs-CZ" sz="1600" b="1" dirty="0"/>
          </a:p>
        </p:txBody>
      </p:sp>
      <p:pic>
        <p:nvPicPr>
          <p:cNvPr id="8" name="Obrázek 7" descr="oč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3501008"/>
            <a:ext cx="758404" cy="658760"/>
          </a:xfrm>
          <a:prstGeom prst="rect">
            <a:avLst/>
          </a:prstGeom>
        </p:spPr>
      </p:pic>
      <p:pic>
        <p:nvPicPr>
          <p:cNvPr id="9" name="Obrázek 8" descr="pus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47664" y="4437112"/>
            <a:ext cx="615233" cy="463622"/>
          </a:xfrm>
          <a:prstGeom prst="rect">
            <a:avLst/>
          </a:prstGeom>
        </p:spPr>
      </p:pic>
      <p:pic>
        <p:nvPicPr>
          <p:cNvPr id="10" name="Obrázek 9" descr="uš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75656" y="5157192"/>
            <a:ext cx="810768" cy="801624"/>
          </a:xfrm>
          <a:prstGeom prst="rect">
            <a:avLst/>
          </a:prstGeom>
        </p:spPr>
      </p:pic>
      <p:sp>
        <p:nvSpPr>
          <p:cNvPr id="12" name="Elipsa 11"/>
          <p:cNvSpPr/>
          <p:nvPr/>
        </p:nvSpPr>
        <p:spPr>
          <a:xfrm>
            <a:off x="5292080" y="908720"/>
            <a:ext cx="21602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ČICH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563888" y="2132856"/>
            <a:ext cx="21602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HMAT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6300192" y="2348880"/>
            <a:ext cx="21602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SLUCH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3059832" y="3933056"/>
            <a:ext cx="21602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CHUŤ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6444208" y="4797152"/>
            <a:ext cx="21602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ZRAK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Odkazy a citace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100" i="1" dirty="0" smtClean="0"/>
              <a:t>Www.obrázky.</a:t>
            </a:r>
            <a:r>
              <a:rPr lang="cs-CZ" sz="1100" i="1" dirty="0" err="1" smtClean="0"/>
              <a:t>cz</a:t>
            </a:r>
            <a:r>
              <a:rPr lang="cs-CZ" sz="1100" dirty="0" smtClean="0"/>
              <a:t> [online]. 4.1.2010 [cit. 2011-06-03]. Obrázky. Dostupné z WWW: </a:t>
            </a:r>
            <a:r>
              <a:rPr lang="cs-CZ" sz="1100" dirty="0" smtClean="0">
                <a:hlinkClick r:id="rId2"/>
              </a:rPr>
              <a:t>http://www.</a:t>
            </a:r>
            <a:r>
              <a:rPr lang="cs-CZ" sz="1100" dirty="0" err="1" smtClean="0">
                <a:hlinkClick r:id="rId2"/>
              </a:rPr>
              <a:t>adam.cz</a:t>
            </a:r>
            <a:r>
              <a:rPr lang="cs-CZ" sz="1100" dirty="0" smtClean="0">
                <a:hlinkClick r:id="rId2"/>
              </a:rPr>
              <a:t>/</a:t>
            </a:r>
            <a:r>
              <a:rPr lang="cs-CZ" sz="1100" dirty="0" err="1" smtClean="0">
                <a:hlinkClick r:id="rId2"/>
              </a:rPr>
              <a:t>clanek</a:t>
            </a:r>
            <a:r>
              <a:rPr lang="cs-CZ" sz="1100" dirty="0" smtClean="0">
                <a:hlinkClick r:id="rId2"/>
              </a:rPr>
              <a:t>-2010010004-</a:t>
            </a:r>
            <a:r>
              <a:rPr lang="cs-CZ" sz="1100" dirty="0" err="1" smtClean="0">
                <a:hlinkClick r:id="rId2"/>
              </a:rPr>
              <a:t>predvanocni</a:t>
            </a:r>
            <a:r>
              <a:rPr lang="cs-CZ" sz="1100" dirty="0" smtClean="0">
                <a:hlinkClick r:id="rId2"/>
              </a:rPr>
              <a:t>-</a:t>
            </a:r>
            <a:r>
              <a:rPr lang="cs-CZ" sz="1100" dirty="0" err="1" smtClean="0">
                <a:hlinkClick r:id="rId2"/>
              </a:rPr>
              <a:t>ledova</a:t>
            </a:r>
            <a:r>
              <a:rPr lang="cs-CZ" sz="1100" dirty="0" smtClean="0">
                <a:hlinkClick r:id="rId2"/>
              </a:rPr>
              <a:t>-</a:t>
            </a:r>
            <a:r>
              <a:rPr lang="cs-CZ" sz="1100" dirty="0" err="1" smtClean="0">
                <a:hlinkClick r:id="rId2"/>
              </a:rPr>
              <a:t>viden.html</a:t>
            </a:r>
            <a:r>
              <a:rPr lang="cs-CZ" sz="1100" dirty="0" smtClean="0"/>
              <a:t> .</a:t>
            </a:r>
            <a:r>
              <a:rPr lang="cs-CZ" sz="1100" i="1" dirty="0" smtClean="0"/>
              <a:t> </a:t>
            </a:r>
          </a:p>
          <a:p>
            <a:r>
              <a:rPr lang="cs-CZ" sz="1100" i="1" dirty="0" smtClean="0"/>
              <a:t>Www.obrázky.</a:t>
            </a:r>
            <a:r>
              <a:rPr lang="cs-CZ" sz="1100" i="1" dirty="0" err="1" smtClean="0"/>
              <a:t>cz</a:t>
            </a:r>
            <a:r>
              <a:rPr lang="cs-CZ" sz="1100" dirty="0" smtClean="0"/>
              <a:t> [online]. 22.6.2007 [cit. 2011-06-03]. Obrázky. Dostupné z WWW: </a:t>
            </a:r>
            <a:r>
              <a:rPr lang="cs-CZ" sz="1100" dirty="0" smtClean="0">
                <a:hlinkClick r:id="rId3"/>
              </a:rPr>
              <a:t>http://aktualne.centrum.cz/ekonomika/domaci-ekonomika/clanek.phtml?id=453609</a:t>
            </a:r>
            <a:r>
              <a:rPr lang="cs-CZ" sz="1100" dirty="0" smtClean="0"/>
              <a:t> . </a:t>
            </a:r>
          </a:p>
          <a:p>
            <a:r>
              <a:rPr lang="cs-CZ" sz="1100" i="1" dirty="0" smtClean="0"/>
              <a:t>Www.obrázky,</a:t>
            </a:r>
            <a:r>
              <a:rPr lang="cs-CZ" sz="1100" i="1" dirty="0" err="1" smtClean="0"/>
              <a:t>cz</a:t>
            </a:r>
            <a:r>
              <a:rPr lang="cs-CZ" sz="1100" dirty="0" smtClean="0"/>
              <a:t> [online]. 19.3.2011 [cit. 2011-06-03]. Obrázky. Dostupné z WWW: </a:t>
            </a:r>
            <a:r>
              <a:rPr lang="cs-CZ" sz="1100" dirty="0" smtClean="0">
                <a:hlinkClick r:id="rId4"/>
              </a:rPr>
              <a:t>http://i.</a:t>
            </a:r>
            <a:r>
              <a:rPr lang="cs-CZ" sz="1100" dirty="0" err="1" smtClean="0">
                <a:hlinkClick r:id="rId4"/>
              </a:rPr>
              <a:t>idnes.cz</a:t>
            </a:r>
            <a:r>
              <a:rPr lang="cs-CZ" sz="1100" dirty="0" smtClean="0">
                <a:hlinkClick r:id="rId4"/>
              </a:rPr>
              <a:t>/11/032/cl5/TOM39dd4b_</a:t>
            </a:r>
            <a:r>
              <a:rPr lang="cs-CZ" sz="1100" dirty="0" err="1" smtClean="0">
                <a:hlinkClick r:id="rId4"/>
              </a:rPr>
              <a:t>ema</a:t>
            </a:r>
            <a:r>
              <a:rPr lang="cs-CZ" sz="1100" dirty="0" smtClean="0">
                <a:hlinkClick r:id="rId4"/>
              </a:rPr>
              <a:t>_</a:t>
            </a:r>
            <a:r>
              <a:rPr lang="cs-CZ" sz="1100" dirty="0" err="1" smtClean="0">
                <a:hlinkClick r:id="rId4"/>
              </a:rPr>
              <a:t>laila</a:t>
            </a:r>
            <a:r>
              <a:rPr lang="cs-CZ" sz="1100" dirty="0" smtClean="0">
                <a:hlinkClick r:id="rId4"/>
              </a:rPr>
              <a:t>_</a:t>
            </a:r>
            <a:r>
              <a:rPr lang="cs-CZ" sz="1100" dirty="0" err="1" smtClean="0">
                <a:hlinkClick r:id="rId4"/>
              </a:rPr>
              <a:t>obedva</a:t>
            </a:r>
            <a:r>
              <a:rPr lang="cs-CZ" sz="1100" dirty="0" smtClean="0">
                <a:hlinkClick r:id="rId4"/>
              </a:rPr>
              <a:t>_losa.JPG</a:t>
            </a:r>
            <a:r>
              <a:rPr lang="cs-CZ" sz="1100" dirty="0" smtClean="0"/>
              <a:t> .</a:t>
            </a:r>
          </a:p>
          <a:p>
            <a:r>
              <a:rPr lang="cs-CZ" sz="1100" i="1" dirty="0" smtClean="0"/>
              <a:t>Www.obrázky.</a:t>
            </a:r>
            <a:r>
              <a:rPr lang="cs-CZ" sz="1100" i="1" dirty="0" err="1" smtClean="0"/>
              <a:t>cz</a:t>
            </a:r>
            <a:r>
              <a:rPr lang="cs-CZ" sz="1100" dirty="0" smtClean="0"/>
              <a:t> [online]. 2011 [cit. 2011-06-03]. Obrázky. Dostupné z WWW: </a:t>
            </a:r>
            <a:r>
              <a:rPr lang="cs-CZ" sz="1100" dirty="0" smtClean="0">
                <a:hlinkClick r:id="rId5"/>
              </a:rPr>
              <a:t>http://www.</a:t>
            </a:r>
            <a:r>
              <a:rPr lang="cs-CZ" sz="1100" dirty="0" err="1" smtClean="0">
                <a:hlinkClick r:id="rId5"/>
              </a:rPr>
              <a:t>vylen.cz</a:t>
            </a:r>
            <a:r>
              <a:rPr lang="cs-CZ" sz="1100" dirty="0" smtClean="0">
                <a:hlinkClick r:id="rId5"/>
              </a:rPr>
              <a:t>/</a:t>
            </a:r>
            <a:r>
              <a:rPr lang="cs-CZ" sz="1100" dirty="0" err="1" smtClean="0">
                <a:hlinkClick r:id="rId5"/>
              </a:rPr>
              <a:t>files</a:t>
            </a:r>
            <a:r>
              <a:rPr lang="cs-CZ" sz="1100" dirty="0" smtClean="0">
                <a:hlinkClick r:id="rId5"/>
              </a:rPr>
              <a:t>/hmat.</a:t>
            </a:r>
            <a:r>
              <a:rPr lang="cs-CZ" sz="1100" dirty="0" err="1" smtClean="0">
                <a:hlinkClick r:id="rId5"/>
              </a:rPr>
              <a:t>jpg</a:t>
            </a:r>
            <a:r>
              <a:rPr lang="cs-CZ" sz="1100" dirty="0" smtClean="0"/>
              <a:t> .</a:t>
            </a:r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168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Základní škola, Hořice, Husova 11 VY_32_INOVACE 9_16 </vt:lpstr>
      <vt:lpstr>Prezentace aplikace PowerPoint</vt:lpstr>
      <vt:lpstr>Prezentace aplikace PowerPoint</vt:lpstr>
      <vt:lpstr>Prezentace aplikace PowerPoint</vt:lpstr>
      <vt:lpstr>Prezentace aplikace PowerPoint</vt:lpstr>
      <vt:lpstr>Odkazy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Hořice, Husova 11 VY_32_sada 1_01 </dc:title>
  <cp:lastModifiedBy>Učitel</cp:lastModifiedBy>
  <cp:revision>9</cp:revision>
  <dcterms:modified xsi:type="dcterms:W3CDTF">2013-05-22T07:57:27Z</dcterms:modified>
</cp:coreProperties>
</file>