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Uhl%C3%AD" TargetMode="External"/><Relationship Id="rId7" Type="http://schemas.openxmlformats.org/officeDocument/2006/relationships/hyperlink" Target="http://cs.wikipedia.org/wiki/Soubor:Focul_viu2.jpg" TargetMode="External"/><Relationship Id="rId2" Type="http://schemas.openxmlformats.org/officeDocument/2006/relationships/hyperlink" Target="http://cs.wikipedia.org/wiki/Soubor:Coal_mine_Wyom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Oil_well.jpg" TargetMode="External"/><Relationship Id="rId5" Type="http://schemas.openxmlformats.org/officeDocument/2006/relationships/hyperlink" Target="http://cs.wikipedia.org/wiki/Soubor:Oil_well_scheme.svg" TargetMode="External"/><Relationship Id="rId4" Type="http://schemas.openxmlformats.org/officeDocument/2006/relationships/hyperlink" Target="http://cs.wikipedia.org/wiki/Soubor:Petroleum_cm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2_90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Chemie, 9. ročník; dary Země – ropa, uhlí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043608" y="1238271"/>
            <a:ext cx="7056784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Dary Země – ropa, uhlí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PILOTÁŽE):22. 2.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Prezentace s obrazovým materiálem doplňující učivo o ropě a uhlí, jejich výskytu, složení, těžbě.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zeměpis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	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Pracuje s učebnicemi, učebními materiály a učebními pomůckami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Dokáže vyhledávat a využívat informace v praktickém životě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Chápe obecně používané termíny, znaky a symboly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chemie, zeměpis, fyzika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Z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hodnotit užívání paliv jako zdroj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/>
              </a:rPr>
              <a:t>ů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energie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Znát p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/>
              </a:rPr>
              <a:t>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íklady produkt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/>
              </a:rPr>
              <a:t>ů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/>
              </a:rPr>
              <a:t>ů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myslového zpracování ropy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9. ročník, základní škola praktická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ipe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DARY ZEMĚ - UHLÍ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Uhlí je fosilní palivo. </a:t>
            </a:r>
            <a:r>
              <a:rPr lang="cs-CZ" smtClean="0"/>
              <a:t>Znamená to, </a:t>
            </a:r>
            <a:r>
              <a:rPr lang="cs-CZ" dirty="0" smtClean="0"/>
              <a:t>že </a:t>
            </a:r>
            <a:r>
              <a:rPr lang="cs-CZ" b="1" dirty="0" smtClean="0"/>
              <a:t>vzniká</a:t>
            </a:r>
            <a:r>
              <a:rPr lang="cs-CZ" dirty="0" smtClean="0"/>
              <a:t> stejně jako zkameněliny (fosilie) </a:t>
            </a:r>
            <a:r>
              <a:rPr lang="cs-CZ" b="1" dirty="0" smtClean="0"/>
              <a:t>z těl odumřelých rostlin – pravěkých stromů</a:t>
            </a:r>
            <a:r>
              <a:rPr lang="cs-CZ" b="1" smtClean="0"/>
              <a:t>, keřů, </a:t>
            </a:r>
            <a:r>
              <a:rPr lang="cs-CZ" dirty="0" smtClean="0"/>
              <a:t>na které se usadily vrstvy písku </a:t>
            </a:r>
            <a:r>
              <a:rPr lang="cs-CZ" smtClean="0"/>
              <a:t>a jílu.</a:t>
            </a:r>
            <a:endParaRPr lang="cs-CZ" dirty="0"/>
          </a:p>
        </p:txBody>
      </p:sp>
      <p:pic>
        <p:nvPicPr>
          <p:cNvPr id="7" name="Zástupný symbol pro obsah 6" descr="těžba uhlí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628800"/>
            <a:ext cx="2880320" cy="1924577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8" name="Obrázek 7" descr="uhl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3717032"/>
            <a:ext cx="2361952" cy="2447841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DARY ZEMĚ - ROPA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ROPA vzniká z odumřelých těl drobných mořských živočichů</a:t>
            </a:r>
          </a:p>
          <a:p>
            <a:r>
              <a:rPr lang="cs-CZ" dirty="0" smtClean="0"/>
              <a:t>Je to hnědá až nazelenalá hořlavá kapalina, obsahuje uhlík,vodík, dusík, kyslík síru, </a:t>
            </a:r>
          </a:p>
          <a:p>
            <a:r>
              <a:rPr lang="cs-CZ" dirty="0" smtClean="0"/>
              <a:t>Ze dna moří získáváme ropu pomocí vrtných souprav </a:t>
            </a:r>
            <a:endParaRPr lang="cs-CZ" dirty="0"/>
          </a:p>
        </p:txBody>
      </p:sp>
      <p:pic>
        <p:nvPicPr>
          <p:cNvPr id="7" name="Zástupný symbol pro obsah 6" descr="rop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7" y="1628801"/>
            <a:ext cx="1531174" cy="1872208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8" name="Obrázek 7" descr="schéma těžb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1628800"/>
            <a:ext cx="1861846" cy="2868935"/>
          </a:xfrm>
          <a:prstGeom prst="rect">
            <a:avLst/>
          </a:prstGeom>
        </p:spPr>
      </p:pic>
      <p:pic>
        <p:nvPicPr>
          <p:cNvPr id="9" name="Obrázek 8" descr="vrtná věž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3861048"/>
            <a:ext cx="2794000" cy="2095500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DARY ZEMĚ – ZEMNÍ PLYN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ZEMNÍ PLYN se tvoří z odumřelých rostlin a zvířat za určitých podmínek</a:t>
            </a:r>
          </a:p>
          <a:p>
            <a:r>
              <a:rPr lang="cs-CZ" dirty="0" smtClean="0"/>
              <a:t>Je to hořlavý plyn</a:t>
            </a:r>
          </a:p>
          <a:p>
            <a:r>
              <a:rPr lang="cs-CZ" dirty="0" smtClean="0"/>
              <a:t>K těžbě používáme vrtné věže, na některých místech dochází k přírodnímu vyvěrání</a:t>
            </a:r>
            <a:endParaRPr lang="cs-CZ" dirty="0"/>
          </a:p>
        </p:txBody>
      </p:sp>
      <p:pic>
        <p:nvPicPr>
          <p:cNvPr id="7" name="Zástupný symbol pro obsah 6" descr="zemní ply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844824"/>
            <a:ext cx="2827995" cy="1992451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4149080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Přírodní vývěr zemního plynu v rumunských Karpatech</a:t>
            </a:r>
            <a:endParaRPr lang="cs-CZ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NEPATŘÍ DO FOSILNÍCH PALIV?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ŽELEZNÁ RUDA</a:t>
            </a:r>
          </a:p>
          <a:p>
            <a:r>
              <a:rPr lang="cs-CZ" dirty="0" smtClean="0"/>
              <a:t>ROPA</a:t>
            </a:r>
          </a:p>
          <a:p>
            <a:r>
              <a:rPr lang="cs-CZ" dirty="0" smtClean="0"/>
              <a:t>PÍSEK</a:t>
            </a:r>
          </a:p>
          <a:p>
            <a:r>
              <a:rPr lang="cs-CZ" dirty="0" smtClean="0"/>
              <a:t>MINERÁLY</a:t>
            </a:r>
          </a:p>
          <a:p>
            <a:r>
              <a:rPr lang="cs-CZ" dirty="0" smtClean="0"/>
              <a:t>UHLÍ</a:t>
            </a:r>
          </a:p>
          <a:p>
            <a:r>
              <a:rPr lang="cs-CZ" dirty="0" smtClean="0"/>
              <a:t>KŘEMEN</a:t>
            </a:r>
          </a:p>
          <a:p>
            <a:r>
              <a:rPr lang="cs-CZ" dirty="0" smtClean="0"/>
              <a:t>HORNINY</a:t>
            </a:r>
          </a:p>
          <a:p>
            <a:r>
              <a:rPr lang="cs-CZ" dirty="0" smtClean="0"/>
              <a:t>ZEMNÍ PLYN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Soubor:</a:t>
            </a:r>
            <a:r>
              <a:rPr lang="cs-CZ" sz="1200" dirty="0" err="1" smtClean="0"/>
              <a:t>Coal</a:t>
            </a:r>
            <a:r>
              <a:rPr lang="cs-CZ" sz="1200" dirty="0" smtClean="0"/>
              <a:t> mine Wyoming.</a:t>
            </a:r>
            <a:r>
              <a:rPr lang="cs-CZ" sz="1200" dirty="0" err="1" smtClean="0"/>
              <a:t>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8.2.2007,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25.3.2011 [cit. 2011-04-30]. Dostupné z WWW: </a:t>
            </a:r>
            <a:r>
              <a:rPr lang="cs-CZ" sz="1200" dirty="0" smtClean="0">
                <a:hlinkClick r:id="rId2"/>
              </a:rPr>
              <a:t>http://cs.wikipedia.org/wiki/Soubor:Coal_mine_Wyoming.jpg</a:t>
            </a:r>
            <a:r>
              <a:rPr lang="cs-CZ" sz="1200" dirty="0" smtClean="0"/>
              <a:t> .</a:t>
            </a:r>
          </a:p>
          <a:p>
            <a:r>
              <a:rPr lang="en-US" sz="1200" dirty="0" smtClean="0"/>
              <a:t>Uhl%C3%AD. In </a:t>
            </a:r>
            <a:r>
              <a:rPr lang="en-US" sz="1200" i="1" dirty="0" smtClean="0"/>
              <a:t>Wikipedia : the free encyclopedia</a:t>
            </a:r>
            <a:r>
              <a:rPr lang="en-US" sz="1200" dirty="0" smtClean="0"/>
              <a:t> [online]. St. Petersburg (Florida) : Wikipedia Foundation, 29.4.2005, last modified on 27.2.2011 [cit. 2011-04-30].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 WWW: </a:t>
            </a:r>
            <a:r>
              <a:rPr lang="en-US" sz="1200" dirty="0" smtClean="0">
                <a:hlinkClick r:id="rId3"/>
              </a:rPr>
              <a:t>http://cs.wikipedia.org/wiki/Uhl%C3%AD</a:t>
            </a:r>
            <a:r>
              <a:rPr lang="cs-CZ" sz="1200" dirty="0" smtClean="0"/>
              <a:t> </a:t>
            </a:r>
            <a:r>
              <a:rPr lang="en-US" sz="1200" dirty="0" smtClean="0"/>
              <a:t>.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Soubor:</a:t>
            </a:r>
            <a:r>
              <a:rPr lang="cs-CZ" sz="1200" dirty="0" err="1" smtClean="0"/>
              <a:t>Petroleum</a:t>
            </a:r>
            <a:r>
              <a:rPr lang="cs-CZ" sz="1200" dirty="0" smtClean="0"/>
              <a:t> cm05.jpg.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13.12.2005,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24.1.2011 [cit. 2011-04-30]. Dostupné z WWW: </a:t>
            </a:r>
            <a:r>
              <a:rPr lang="cs-CZ" sz="1200" dirty="0" smtClean="0">
                <a:hlinkClick r:id="rId4"/>
              </a:rPr>
              <a:t>http://cs.wikipedia.org/wiki/Soubor:Petroleum_cm05.jpg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</a:t>
            </a:r>
            <a:r>
              <a:rPr lang="cs-CZ" sz="1200" dirty="0" err="1" smtClean="0"/>
              <a:t>Oil</a:t>
            </a:r>
            <a:r>
              <a:rPr lang="cs-CZ" sz="1200" dirty="0" smtClean="0"/>
              <a:t> </a:t>
            </a:r>
            <a:r>
              <a:rPr lang="cs-CZ" sz="1200" dirty="0" err="1" smtClean="0"/>
              <a:t>well</a:t>
            </a:r>
            <a:r>
              <a:rPr lang="cs-CZ" sz="1200" dirty="0" smtClean="0"/>
              <a:t> </a:t>
            </a:r>
            <a:r>
              <a:rPr lang="cs-CZ" sz="1200" dirty="0" err="1" smtClean="0"/>
              <a:t>scheme.svg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8.3.2007,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24.4.2011 [cit. 2011-04-30]. Dostupné z WWW: </a:t>
            </a:r>
            <a:r>
              <a:rPr lang="cs-CZ" sz="1200" dirty="0" smtClean="0">
                <a:hlinkClick r:id="rId5"/>
              </a:rPr>
              <a:t>http://cs.wikipedia.org/wiki/Soubor:Oil_well_scheme.svg</a:t>
            </a:r>
            <a:r>
              <a:rPr lang="cs-CZ" sz="1200" dirty="0" smtClean="0"/>
              <a:t> . Soubor:</a:t>
            </a:r>
            <a:r>
              <a:rPr lang="cs-CZ" sz="1200" dirty="0" err="1" smtClean="0"/>
              <a:t>Oil</a:t>
            </a:r>
            <a:r>
              <a:rPr lang="cs-CZ" sz="1200" dirty="0" smtClean="0"/>
              <a:t> </a:t>
            </a:r>
            <a:r>
              <a:rPr lang="cs-CZ" sz="1200" dirty="0" err="1" smtClean="0"/>
              <a:t>well.jpg</a:t>
            </a:r>
            <a:r>
              <a:rPr lang="cs-CZ" sz="1200" dirty="0" smtClean="0"/>
              <a:t>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15.3.2007,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24.4.2011 [cit. 2011-04-30]. Dostupné z WWW: </a:t>
            </a:r>
            <a:r>
              <a:rPr lang="cs-CZ" sz="1200" dirty="0" smtClean="0">
                <a:hlinkClick r:id="rId6"/>
              </a:rPr>
              <a:t>http://cs.wikipedia.org/wiki/Soubor:Oil_well.jpg</a:t>
            </a:r>
            <a:r>
              <a:rPr lang="cs-CZ" sz="1200" dirty="0" smtClean="0"/>
              <a:t> .</a:t>
            </a:r>
          </a:p>
          <a:p>
            <a:r>
              <a:rPr lang="cs-CZ" sz="1200" dirty="0" smtClean="0"/>
              <a:t>Soubor:</a:t>
            </a:r>
            <a:r>
              <a:rPr lang="cs-CZ" sz="1200" dirty="0" err="1" smtClean="0"/>
              <a:t>Focul</a:t>
            </a:r>
            <a:r>
              <a:rPr lang="cs-CZ" sz="1200" dirty="0" smtClean="0"/>
              <a:t> viu2.jpg.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2000, last </a:t>
            </a:r>
            <a:r>
              <a:rPr lang="cs-CZ" sz="1200" dirty="0" err="1" smtClean="0"/>
              <a:t>modified</a:t>
            </a:r>
            <a:r>
              <a:rPr lang="cs-CZ" sz="1200" dirty="0" smtClean="0"/>
              <a:t> on 26.3.2011 [cit. 2011-04-30]. Dostupné z WWW: </a:t>
            </a:r>
            <a:r>
              <a:rPr lang="cs-CZ" sz="1200" dirty="0" smtClean="0">
                <a:hlinkClick r:id="rId7"/>
              </a:rPr>
              <a:t>http://cs.wikipedia.org/wiki/Soubor:Focul_viu2.jpg</a:t>
            </a:r>
            <a:r>
              <a:rPr lang="cs-CZ" sz="1200" dirty="0" smtClean="0"/>
              <a:t> 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en-US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333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Základní škola, Hořice, Husova 11 VY_32_INOVACE 2_90 </vt:lpstr>
      <vt:lpstr>Snímek 2</vt:lpstr>
      <vt:lpstr>DARY ZEMĚ - UHLÍ</vt:lpstr>
      <vt:lpstr>DARY ZEMĚ - ROPA</vt:lpstr>
      <vt:lpstr>DARY ZEMĚ – ZEMNÍ PLYN</vt:lpstr>
      <vt:lpstr>CO NEPATŘÍ DO FOSILNÍCH PALIV?</vt:lpstr>
      <vt:lpstr>Odkazy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VY_32_INOVACE 2_90 </dc:title>
  <cp:lastModifiedBy>Lánský</cp:lastModifiedBy>
  <cp:revision>14</cp:revision>
  <dcterms:modified xsi:type="dcterms:W3CDTF">2011-11-28T18:38:19Z</dcterms:modified>
</cp:coreProperties>
</file>