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obrazky.cz/detail?q=oko&amp;offset=1&amp;limit=20&amp;bUrlPar=filter=1&amp;resNum=9&amp;ref=http://www.obrazky.cz/?step=20&amp;filter=1&amp;s=&amp;size=any&amp;sId=hoIdCdmMwZ443bKMSFCR&amp;orientation=&amp;q=ucho&amp;resID=PNBTnNm6UEmMx3FMzOsXZNVQG8OXwCJIJfkU8-tvgbU&amp;imgURL=http://www.digimanie.cz/galerie/files/2/7/0/7/3/0/foto.jpg&amp;pageURL=http://www.digimanie.cz/galerie/showimage.php?i=4296&amp;imgX=1024&amp;imgY=768&amp;imgSize=66&amp;thURL=http://media3.picsearch.com/is?PNBTnNm6UEmMx3FMzOsXZNVQG8OXwCJIJfkU8-tvgbU&amp;thX=128&amp;thY=96&amp;qNoSite=oko&amp;siteWWW=&amp;sId=HrzLqCZZw8x37XaJeZ0J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http://www.obrazky.cz/detail?q=NOHA&amp;offset=57&amp;limit=20&amp;bUrlPar=filter=1&amp;resNum=57&amp;ref=http://www.obrazky.cz/?step=20&amp;filter=1&amp;s=&amp;size=any&amp;sId=HrzLqCZZwwIL7XfWUFp0&amp;orientation=&amp;q=NOHA&amp;from=39&amp;resID=Y8bNBYqkLQ0YoE1ZHaYxtY7PqBEIPrx8aiXrD00dKrQ&amp;imgURL=http://www.vasil.cz/wp-content/uploads/2008/11/nohathumbnail.jpg&amp;pageURL=http://www.vasil.cz/archiv/category/krasa/&amp;imgX=208&amp;imgY=300&amp;imgSize=8&amp;thURL=http://media5.picsearch.com/is?Y8bNBYqkLQ0YoE1ZHaYxtY7PqBEIPrx8aiXrD00dKrQ&amp;thX=88&amp;thY=128&amp;qNoSite=NOHA&amp;siteWWW=&amp;sId=HrzLqCZZw6ie7XHoKX1T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cz/detail?q=z%C3%A1da&amp;offset=1&amp;limit=20&amp;bUrlPar=filter=1&amp;resNum=3&amp;ref=http://www.obrazky.cz/?step=20&amp;filter=1&amp;s=&amp;size=any&amp;sId=HrzLqCZZwEM77eaUf2rC&amp;orientation=&amp;q=z%C3%A1da&amp;from=37&amp;resID=ZbdPYFztlqFKvtG3Z6_uBMHQOmRKsi-X1aUKgRxaRXs&amp;imgURL=http://www.body-zone.cz/data/foto/normal/123.jpg&amp;pageURL=http://www.body-zone.cz/index.php?page=clanky&amp;podkategorie=Zada&amp;id_podkategorie=11&amp;kategorie=cviky&amp;imgX=600&amp;imgY=450&amp;imgSize=111&amp;thURL=http://media5.picsearch.com/is?ZbdPYFztlqFKvtG3Z6_uBMHQOmRKsi-X1aUKgRxaRXs&amp;thX=128&amp;thY=96&amp;qNoSite=z%C3%A1da&amp;siteWWW=&amp;sId=HrzLqCZZwMF77eHse3W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cz/?step=20&amp;filter=1&amp;s=&amp;size=any&amp;sId=hoIdCdmMwZ443bKMSFCR&amp;orientation=&amp;q=ucho" TargetMode="External"/><Relationship Id="rId2" Type="http://schemas.openxmlformats.org/officeDocument/2006/relationships/hyperlink" Target="http://www.obrazky.cz/?q=ruka&amp;fulltex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brazky.cz/?step=20&amp;filter=1&amp;s=&amp;size=any&amp;sId=HrzLqCZZwEM77eaUf2rC&amp;orientation=&amp;q=z%C3%A1da&amp;from=1" TargetMode="External"/><Relationship Id="rId5" Type="http://schemas.openxmlformats.org/officeDocument/2006/relationships/hyperlink" Target="http://www.obrazky.cz/?step=20&amp;filter=1&amp;s=&amp;size=any&amp;sId=HrzLqCZZw6ie7XHoKX1T&amp;orientation=&amp;q=NOS" TargetMode="External"/><Relationship Id="rId4" Type="http://schemas.openxmlformats.org/officeDocument/2006/relationships/hyperlink" Target="http://www.obrazky.cz/?step=20&amp;filter=1&amp;s=&amp;size=any&amp;sId=HrzLqCZZwwIL7XfWUFp0&amp;orientation=&amp;q=o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1_49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jazyk, 1. ročník; doplňování písmen</a:t>
            </a: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755576" y="1628800"/>
            <a:ext cx="7130798" cy="3754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Český jazyk – doplňování písmen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 29. 3.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Obrázková prezentace, žáci doplňují chybějící samohlásky ve slovech, tematicky zaměřených na části lidského těla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český jazyk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 	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Rozumí obsahu sdělení a přiměřeně na něj reaguje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Chápe obecně používané termíny, znaky a symboly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prvouka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	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Rozumět pokynům přiměřené složitosti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Rozpoznat samohlásky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ročník, základní škola praktická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hee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SPRÁVNÉ PÍSMENO</a:t>
            </a:r>
          </a:p>
        </p:txBody>
      </p:sp>
      <p:pic>
        <p:nvPicPr>
          <p:cNvPr id="5" name="Zástupný symbol pro obsah 4" descr="ru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2060848"/>
            <a:ext cx="1440160" cy="108012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3568" y="3284984"/>
          <a:ext cx="2016224" cy="7010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04056"/>
                <a:gridCol w="504056"/>
                <a:gridCol w="504056"/>
                <a:gridCol w="504056"/>
              </a:tblGrid>
              <a:tr h="65887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755576" y="43651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436510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</a:t>
            </a:r>
            <a:endParaRPr lang="cs-CZ" sz="4000" b="1" dirty="0"/>
          </a:p>
        </p:txBody>
      </p:sp>
      <p:pic>
        <p:nvPicPr>
          <p:cNvPr id="4100" name="Picture 4" descr="http://upload.wikimedia.org/wikipedia/commons/thumb/b/b8/Ear.jpg/220px-E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700808"/>
            <a:ext cx="1519436" cy="2382753"/>
          </a:xfrm>
          <a:prstGeom prst="rect">
            <a:avLst/>
          </a:prstGeom>
          <a:noFill/>
        </p:spPr>
      </p:pic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4932040" y="4221088"/>
          <a:ext cx="2195736" cy="7200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31912"/>
                <a:gridCol w="924272"/>
                <a:gridCol w="539552"/>
              </a:tblGrid>
              <a:tr h="720080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5004048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U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5157192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I</a:t>
            </a:r>
            <a:endParaRPr lang="cs-CZ" sz="4000" b="1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2" name="Picture 2" descr="náhled obrázku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80728"/>
            <a:ext cx="1656184" cy="1242139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529" y="2564904"/>
          <a:ext cx="2232249" cy="7010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44083"/>
                <a:gridCol w="744083"/>
                <a:gridCol w="74408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95536" y="3501008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I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350100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</a:t>
            </a:r>
            <a:endParaRPr lang="cs-CZ" sz="4000" b="1" dirty="0"/>
          </a:p>
        </p:txBody>
      </p:sp>
      <p:pic>
        <p:nvPicPr>
          <p:cNvPr id="3078" name="Picture 6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548680"/>
            <a:ext cx="1296144" cy="1885302"/>
          </a:xfrm>
          <a:prstGeom prst="rect">
            <a:avLst/>
          </a:prstGeom>
          <a:noFill/>
        </p:spPr>
      </p:pic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860032" y="2708920"/>
          <a:ext cx="3168352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792088"/>
                <a:gridCol w="792088"/>
                <a:gridCol w="7920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5148064" y="3933056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3933056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E</a:t>
            </a:r>
            <a:endParaRPr lang="cs-CZ" sz="4000" b="1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2050" name="Picture 2" descr="http://upload.wikimedia.org/wikipedia/commons/thumb/f/fc/Neus1.jpg/220px-Neu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2095500" cy="2476501"/>
          </a:xfrm>
          <a:prstGeom prst="rect">
            <a:avLst/>
          </a:prstGeom>
          <a:noFill/>
        </p:spPr>
      </p:pic>
      <p:pic>
        <p:nvPicPr>
          <p:cNvPr id="2052" name="Picture 4" descr="náhled obrázku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692696"/>
            <a:ext cx="2179306" cy="2088232"/>
          </a:xfrm>
          <a:prstGeom prst="rect">
            <a:avLst/>
          </a:prstGeom>
          <a:noFill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561" y="3212976"/>
          <a:ext cx="2304255" cy="7010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68085"/>
                <a:gridCol w="768085"/>
                <a:gridCol w="7680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220072" y="3212976"/>
          <a:ext cx="2808312" cy="7010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02078"/>
                <a:gridCol w="702078"/>
                <a:gridCol w="702078"/>
                <a:gridCol w="70207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115616" y="41490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14908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422108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I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7" y="422108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</a:t>
            </a:r>
            <a:endParaRPr lang="cs-CZ" sz="4000" b="1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i="1" dirty="0" smtClean="0"/>
              <a:t>Ruka-Obrázky.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20. 4. 2011 [cit. 2011-04-29]. 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obrazky.cz</a:t>
            </a:r>
            <a:r>
              <a:rPr lang="cs-CZ" sz="1200" dirty="0" smtClean="0">
                <a:hlinkClick r:id="rId2"/>
              </a:rPr>
              <a:t>/?q=ruka&amp;fulltext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20. 4. 2011 [cit. 2011-04-29]. Ucho-Obrázky.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obrazky.cz</a:t>
            </a:r>
            <a:r>
              <a:rPr lang="cs-CZ" sz="1200" dirty="0" smtClean="0">
                <a:hlinkClick r:id="rId3"/>
              </a:rPr>
              <a:t>/?step=20&amp;</a:t>
            </a:r>
            <a:r>
              <a:rPr lang="cs-CZ" sz="1200" dirty="0" err="1" smtClean="0">
                <a:hlinkClick r:id="rId3"/>
              </a:rPr>
              <a:t>filter</a:t>
            </a:r>
            <a:r>
              <a:rPr lang="cs-CZ" sz="1200" dirty="0" smtClean="0">
                <a:hlinkClick r:id="rId3"/>
              </a:rPr>
              <a:t>=1&amp;s=&amp;</a:t>
            </a:r>
            <a:r>
              <a:rPr lang="cs-CZ" sz="1200" dirty="0" err="1" smtClean="0">
                <a:hlinkClick r:id="rId3"/>
              </a:rPr>
              <a:t>size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any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sId</a:t>
            </a:r>
            <a:r>
              <a:rPr lang="cs-CZ" sz="1200" dirty="0" smtClean="0">
                <a:hlinkClick r:id="rId3"/>
              </a:rPr>
              <a:t>=hoIdCdmMwZ443bKMSFCR&amp;</a:t>
            </a:r>
            <a:r>
              <a:rPr lang="cs-CZ" sz="1200" dirty="0" err="1" smtClean="0">
                <a:hlinkClick r:id="rId3"/>
              </a:rPr>
              <a:t>orientation</a:t>
            </a:r>
            <a:r>
              <a:rPr lang="cs-CZ" sz="1200" dirty="0" smtClean="0">
                <a:hlinkClick r:id="rId3"/>
              </a:rPr>
              <a:t>=&amp;q=ucho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20.4.2011 [cit. 2011-04-29]. Oko-Obrázky.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obrazky.cz</a:t>
            </a:r>
            <a:r>
              <a:rPr lang="cs-CZ" sz="1200" dirty="0" smtClean="0">
                <a:hlinkClick r:id="rId4"/>
              </a:rPr>
              <a:t>/?step=20&amp;</a:t>
            </a:r>
            <a:r>
              <a:rPr lang="cs-CZ" sz="1200" dirty="0" err="1" smtClean="0">
                <a:hlinkClick r:id="rId4"/>
              </a:rPr>
              <a:t>filter</a:t>
            </a:r>
            <a:r>
              <a:rPr lang="cs-CZ" sz="1200" dirty="0" smtClean="0">
                <a:hlinkClick r:id="rId4"/>
              </a:rPr>
              <a:t>=1&amp;s=&amp;</a:t>
            </a:r>
            <a:r>
              <a:rPr lang="cs-CZ" sz="1200" dirty="0" err="1" smtClean="0">
                <a:hlinkClick r:id="rId4"/>
              </a:rPr>
              <a:t>size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any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sId</a:t>
            </a:r>
            <a:r>
              <a:rPr lang="cs-CZ" sz="1200" dirty="0" smtClean="0">
                <a:hlinkClick r:id="rId4"/>
              </a:rPr>
              <a:t>=HrzLqCZZwwIL7XfWUFp0&amp;</a:t>
            </a:r>
            <a:r>
              <a:rPr lang="cs-CZ" sz="1200" dirty="0" err="1" smtClean="0">
                <a:hlinkClick r:id="rId4"/>
              </a:rPr>
              <a:t>orientation</a:t>
            </a:r>
            <a:r>
              <a:rPr lang="cs-CZ" sz="1200" dirty="0" smtClean="0">
                <a:hlinkClick r:id="rId4"/>
              </a:rPr>
              <a:t>=&amp;q=oko</a:t>
            </a:r>
            <a:r>
              <a:rPr lang="cs-CZ" sz="1200" dirty="0" smtClean="0"/>
              <a:t> . </a:t>
            </a:r>
          </a:p>
          <a:p>
            <a:r>
              <a:rPr lang="cs-CZ" sz="1200" i="1" dirty="0" smtClean="0"/>
              <a:t>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20. 4. 2011 [cit. 2011-04-29]. Nos- 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obrazky.cz</a:t>
            </a:r>
            <a:r>
              <a:rPr lang="cs-CZ" sz="1200" dirty="0" smtClean="0">
                <a:hlinkClick r:id="rId5"/>
              </a:rPr>
              <a:t>/?step=20&amp;</a:t>
            </a:r>
            <a:r>
              <a:rPr lang="cs-CZ" sz="1200" dirty="0" err="1" smtClean="0">
                <a:hlinkClick r:id="rId5"/>
              </a:rPr>
              <a:t>filter</a:t>
            </a:r>
            <a:r>
              <a:rPr lang="cs-CZ" sz="1200" dirty="0" smtClean="0">
                <a:hlinkClick r:id="rId5"/>
              </a:rPr>
              <a:t>=1&amp;s=&amp;</a:t>
            </a:r>
            <a:r>
              <a:rPr lang="cs-CZ" sz="1200" dirty="0" err="1" smtClean="0">
                <a:hlinkClick r:id="rId5"/>
              </a:rPr>
              <a:t>size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any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sId</a:t>
            </a:r>
            <a:r>
              <a:rPr lang="cs-CZ" sz="1200" dirty="0" smtClean="0">
                <a:hlinkClick r:id="rId5"/>
              </a:rPr>
              <a:t>=HrzLqCZZw6ie7XHoKX1T&amp;</a:t>
            </a:r>
            <a:r>
              <a:rPr lang="cs-CZ" sz="1200" dirty="0" err="1" smtClean="0">
                <a:hlinkClick r:id="rId5"/>
              </a:rPr>
              <a:t>orientation</a:t>
            </a:r>
            <a:r>
              <a:rPr lang="cs-CZ" sz="1200" dirty="0" smtClean="0">
                <a:hlinkClick r:id="rId5"/>
              </a:rPr>
              <a:t>=&amp;q=NOS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20. 4. 2011 [cit. 2011-04-29]. Záda-obrázky.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obrazky.cz</a:t>
            </a:r>
            <a:r>
              <a:rPr lang="cs-CZ" sz="1200" dirty="0" smtClean="0">
                <a:hlinkClick r:id="rId6"/>
              </a:rPr>
              <a:t>/?step=20&amp;</a:t>
            </a:r>
            <a:r>
              <a:rPr lang="cs-CZ" sz="1200" dirty="0" err="1" smtClean="0">
                <a:hlinkClick r:id="rId6"/>
              </a:rPr>
              <a:t>filter</a:t>
            </a:r>
            <a:r>
              <a:rPr lang="cs-CZ" sz="1200" dirty="0" smtClean="0">
                <a:hlinkClick r:id="rId6"/>
              </a:rPr>
              <a:t>=1&amp;s=&amp;</a:t>
            </a:r>
            <a:r>
              <a:rPr lang="cs-CZ" sz="1200" dirty="0" err="1" smtClean="0">
                <a:hlinkClick r:id="rId6"/>
              </a:rPr>
              <a:t>size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any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sId</a:t>
            </a:r>
            <a:r>
              <a:rPr lang="cs-CZ" sz="1200" dirty="0" smtClean="0">
                <a:hlinkClick r:id="rId6"/>
              </a:rPr>
              <a:t>=HrzLqCZZwEM77eaUf2rC&amp;</a:t>
            </a:r>
            <a:r>
              <a:rPr lang="cs-CZ" sz="1200" dirty="0" err="1" smtClean="0">
                <a:hlinkClick r:id="rId6"/>
              </a:rPr>
              <a:t>orientation</a:t>
            </a:r>
            <a:r>
              <a:rPr lang="cs-CZ" sz="1200" dirty="0" smtClean="0">
                <a:hlinkClick r:id="rId6"/>
              </a:rPr>
              <a:t>=&amp;q=z%C3%A1da&amp;</a:t>
            </a:r>
            <a:r>
              <a:rPr lang="cs-CZ" sz="1200" dirty="0" err="1" smtClean="0">
                <a:hlinkClick r:id="rId6"/>
              </a:rPr>
              <a:t>from</a:t>
            </a:r>
            <a:r>
              <a:rPr lang="cs-CZ" sz="1200" dirty="0" smtClean="0">
                <a:hlinkClick r:id="rId6"/>
              </a:rPr>
              <a:t>=1</a:t>
            </a:r>
            <a:r>
              <a:rPr lang="cs-CZ" sz="1200" dirty="0" smtClean="0"/>
              <a:t> .</a:t>
            </a:r>
          </a:p>
          <a:p>
            <a:endParaRPr lang="cs-CZ" sz="1200" dirty="0" smtClean="0"/>
          </a:p>
          <a:p>
            <a:endParaRPr lang="cs-CZ" sz="18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</TotalTime>
  <Words>369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Základní škola, Hořice, Husova 11 VY_32_INOVACE 1_49 </vt:lpstr>
      <vt:lpstr>Snímek 2</vt:lpstr>
      <vt:lpstr>DOPLŇ SPRÁVNÉ PÍSMENO</vt:lpstr>
      <vt:lpstr>Snímek 4</vt:lpstr>
      <vt:lpstr>Snímek 5</vt:lpstr>
      <vt:lpstr>Odkazy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Lánský</cp:lastModifiedBy>
  <cp:revision>13</cp:revision>
  <dcterms:modified xsi:type="dcterms:W3CDTF">2011-11-28T17:44:59Z</dcterms:modified>
</cp:coreProperties>
</file>