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42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5E71C-7FFA-48BD-A598-E690E8F2036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9E44F-8680-4F94-A25D-5F8BA824FE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954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1DC140-8152-4317-AD14-4444551598A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8_16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 – 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Písmeno J, doplňování,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smtClean="0">
                <a:latin typeface="+mn-lt"/>
              </a:rPr>
              <a:t>.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87824" y="558924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11560" y="764704"/>
            <a:ext cx="7257134" cy="447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hláska, slabika, slovo – písmeno J- doplňování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PILOTÁŽE):1.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– pracovní list, který můžeme použít při nácviku písmene J, žáci doplňují podle obrázku písmeno J, obrázky vybarvují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termíny, znaky,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Rozumí obsahu sdělení a přiměřeně na něj reaguje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Využívá tištěné informace k rozvoji vlastních vědomostí, rozumí běžně užívaným textům, záznamům a obrazovým materiálům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Rozpoznat samohlásky a souhlásky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39552" y="4077072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- A H O D A</a:t>
            </a:r>
          </a:p>
          <a:p>
            <a:r>
              <a:rPr lang="cs-CZ" sz="2400" b="1" dirty="0" smtClean="0"/>
              <a:t>______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393305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-  E Ž E K</a:t>
            </a:r>
          </a:p>
          <a:p>
            <a:r>
              <a:rPr lang="cs-CZ" sz="2400" b="1" dirty="0" smtClean="0"/>
              <a:t>_______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5877272"/>
            <a:ext cx="25202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i="1" dirty="0" smtClean="0"/>
              <a:t>Dostupné z Metodického portálu www.</a:t>
            </a:r>
            <a:r>
              <a:rPr lang="cs-CZ" sz="1050" i="1" dirty="0" err="1" smtClean="0"/>
              <a:t>rvp.cz</a:t>
            </a:r>
            <a:r>
              <a:rPr lang="cs-CZ" sz="1050" i="1" dirty="0" smtClean="0"/>
              <a:t>, ISSN: 1802-4785, financovaného z ESF a státního rozpočtu ČR. Provozováno Výzkumným ústavem </a:t>
            </a:r>
            <a:endParaRPr lang="cs-CZ" sz="1050" b="1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60648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Pracovní list</a:t>
            </a:r>
          </a:p>
          <a:p>
            <a:r>
              <a:rPr lang="cs-CZ" b="1" dirty="0" smtClean="0"/>
              <a:t>DOPLŇ SPRÁVNÉ PÍSMENO, NA SPODNÍ ŘÁDEK HO NAPIŠ PSACÍM, OBRÁZKY VYBARVI. </a:t>
            </a:r>
            <a:endParaRPr lang="cs-CZ" b="1" dirty="0"/>
          </a:p>
        </p:txBody>
      </p:sp>
      <p:pic>
        <p:nvPicPr>
          <p:cNvPr id="1026" name="Picture 2" descr="C:\Users\zahrjo\AppData\Local\Microsoft\Windows\Temporary Internet Files\Content.IE5\K0TCKN7V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7306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hrjo\AppData\Local\Microsoft\Windows\Temporary Internet Files\Content.IE5\CXM2TJBD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64761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5301208"/>
            <a:ext cx="2895600" cy="79717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6" name="Obrázek 5" descr="JÁMA č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1196752"/>
            <a:ext cx="2432304" cy="122529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292080" y="2852936"/>
            <a:ext cx="20162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  <a:r>
              <a:rPr lang="cs-CZ" sz="3200" b="1" dirty="0" smtClean="0"/>
              <a:t>- Á M A</a:t>
            </a:r>
          </a:p>
          <a:p>
            <a:r>
              <a:rPr lang="cs-CZ" sz="3200" b="1" dirty="0" smtClean="0"/>
              <a:t>_______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852936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E Š Ť E R K A</a:t>
            </a:r>
          </a:p>
          <a:p>
            <a:r>
              <a:rPr lang="cs-CZ" sz="3200" b="1" dirty="0" smtClean="0"/>
              <a:t>_______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13518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zahrjo\AppData\Local\Microsoft\Windows\Temporary Internet Files\Content.IE5\YH335H16\MC9003598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798625" cy="85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Galerie obrázků Microsoft Office 2010.</a:t>
            </a:r>
            <a:endParaRPr lang="cs-CZ" sz="1100" dirty="0" smtClean="0"/>
          </a:p>
          <a:p>
            <a:r>
              <a:rPr lang="cs-CZ" sz="1100" i="1" dirty="0" smtClean="0"/>
              <a:t>Slabikář naše čtení</a:t>
            </a:r>
            <a:r>
              <a:rPr lang="cs-CZ" sz="1100" dirty="0" smtClean="0"/>
              <a:t>. Olomouc : </a:t>
            </a:r>
            <a:r>
              <a:rPr lang="cs-CZ" sz="1100" dirty="0" err="1" smtClean="0"/>
              <a:t>Scientia</a:t>
            </a:r>
            <a:r>
              <a:rPr lang="cs-CZ" sz="1100" dirty="0" smtClean="0"/>
              <a:t>, </a:t>
            </a:r>
            <a:r>
              <a:rPr lang="cs-CZ" sz="1100" dirty="0" err="1" smtClean="0"/>
              <a:t>spol.sr.o</a:t>
            </a:r>
            <a:r>
              <a:rPr lang="cs-CZ" sz="1100" dirty="0" smtClean="0"/>
              <a:t>., pedagogické nakladatelství, 2001. 125 s.</a:t>
            </a:r>
          </a:p>
          <a:p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242</Words>
  <Application>Microsoft Office PowerPoint</Application>
  <PresentationFormat>Předvádění na obrazovce (4:3)</PresentationFormat>
  <Paragraphs>42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8_16 </vt:lpstr>
      <vt:lpstr>Prezentace aplikace PowerPoint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Zahradníková Jolana</cp:lastModifiedBy>
  <cp:revision>13</cp:revision>
  <dcterms:modified xsi:type="dcterms:W3CDTF">2013-05-22T08:13:01Z</dcterms:modified>
</cp:coreProperties>
</file>