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60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365D72-8C39-4534-B2FC-5EE65F7BF1DC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32B750-3438-40AD-8AE0-8C2A12ACC1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092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E1483-628C-43F5-BD28-144358312AFF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2A96D-7DF7-46DC-92C3-C14F935A971C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DB1D8-052F-469C-AE8E-C00150D2ED49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1F0A20-9BF5-4DDC-9CE2-C91F1984787D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A108-0895-4A91-9BF5-583F62768F3D}" type="datetime1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F2A4D0-818D-4A49-A6D4-2142EC6C1CF1}" type="datetime1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2C9B71-0DEE-434F-8A96-0F2D4BD0D980}" type="datetime1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B9FFA-4A5D-4CE3-88E1-974BD9C2912D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1EE32A-3828-4F36-BACF-51E257ADC636}" type="datetime1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CD7D4-50BD-4C8B-A0A8-E8201ACD0DD0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9C10-532B-4FBF-BCB4-37AA48CA3C3F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44C02C-EABF-4C30-A5BF-5B25C75EB395}" type="datetime1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plit orient="vert"/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VY_32_sada 2_94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196752"/>
            <a:ext cx="4248150" cy="923330"/>
          </a:xfrm>
          <a:prstGeom prst="rect">
            <a:avLst/>
          </a:prstGeom>
          <a:noFill/>
          <a:ln>
            <a:noFill/>
          </a:ln>
          <a:extLst/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ZEMĚ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Výtvarná výchova – kresba, zapouštění – drahé kameny</a:t>
            </a:r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539552" y="1124744"/>
            <a:ext cx="7879401" cy="39857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NÁZEV DIGITÁLNÍHO UČEBNÍHO MATERIÁLU: kresba, zapouštění – drahé kameny</a:t>
            </a:r>
          </a:p>
          <a:p>
            <a:pPr marL="0" marR="0" lvl="0" indent="449263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AUTOR: Mgr. Soňa Lánská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STRUČNÁ ANOTACE (OBSAH, DATUM PILOTÁŽE):16. 3. 2011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Obrazová prezentace inspirující k vlastní tvorbě.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VZDĚLÁVACÍ PŘEDMĚT (VE KTERÉM BYL MATERIÁL ODUČEN): výtvarná výchova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KLÍČOVÉ KOMPETENCE:	</a:t>
            </a:r>
            <a:endParaRPr lang="cs-CZ" sz="1100" dirty="0" smtClean="0"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Pracuje s učebnicemi, učebními materiály a učebními pomůckami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Dokáže vyhledávat a využívat informace v praktickém životě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- Využívá tištěné informace k rozvoji vlastních vědomostí, rozumí běžně užívaným textům, záznamům a obrazovým materiálům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MEZIPŘEDMĚTOVÉ VZTAHY: chemie, přírodopis, zeměpis, dějepis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OČEKÁVANÝ VÝSTUP: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- 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Vnímat a pojmenovávat vztahy mezi tvary, barvami (barevné kontrasty)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Um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 zachytit základní tvar zobrazovaného p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edm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tu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Zvládat základy kompozice výtvarného díla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Vyjád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ř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it vlastní fantazii 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va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výtvarném ztvárn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NewRoman" charset="-18"/>
              </a:rPr>
              <a:t>ě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 Používat na elementární úrovni základní výtvarné techniky</a:t>
            </a: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-"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449263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TYPICKÁ VĚKOVÁ SKUPINA: 2. – 9. ročník, základní škola praktická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ransition>
    <p:split orient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2400" dirty="0" smtClean="0"/>
              <a:t>ZEMĚ NÁM DÁVÁ MNOHO BOHATSTVÍ. JEDNÍM Z NICH JSOU DRAHÉ KAMENY – ACHÁTY, MALACHITY, OPÁLY, GRÁNÁTY, AMETYSTY A DALŠÍ. </a:t>
            </a:r>
            <a:br>
              <a:rPr lang="cs-CZ" sz="2400" dirty="0" smtClean="0"/>
            </a:br>
            <a:r>
              <a:rPr lang="cs-CZ" sz="2400" dirty="0" smtClean="0"/>
              <a:t>ČLOVĚKA TYTO KAMENY ODPRADÁVNA PŘITAHOVALY, LIDÉ SE JIMI ZDOBILI A OBJEVILI I JEJICH LÉČEBNÉ ÚČINKY. DRAHÉ KAMENY SE DĚLÍ NA DRAHOKAMY A POLODRAHOKAMY.  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endParaRPr lang="cs-CZ" b="1" dirty="0" smtClean="0">
              <a:ln w="11430">
                <a:solidFill>
                  <a:srgbClr val="7030A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endParaRPr lang="cs-CZ" b="1" dirty="0" smtClean="0">
              <a:ln w="11430">
                <a:solidFill>
                  <a:srgbClr val="7030A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endParaRPr lang="cs-CZ" b="1" dirty="0" smtClean="0">
              <a:ln w="11430">
                <a:solidFill>
                  <a:srgbClr val="7030A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>
              <a:buNone/>
            </a:pPr>
            <a:endParaRPr lang="cs-CZ" b="1" dirty="0" smtClean="0">
              <a:ln w="11430">
                <a:solidFill>
                  <a:srgbClr val="7030A0"/>
                </a:solidFill>
              </a:ln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algn="ctr"/>
            <a:r>
              <a:rPr lang="cs-CZ" b="1" dirty="0" smtClean="0">
                <a:ln w="11430">
                  <a:solidFill>
                    <a:srgbClr val="7030A0"/>
                  </a:solidFill>
                </a:ln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PROHLÉDNI SI KRESBU KAMENŮ A ZKUS NAKRESLIT SVŮJ KÁMEN</a:t>
            </a:r>
          </a:p>
        </p:txBody>
      </p:sp>
      <p:pic>
        <p:nvPicPr>
          <p:cNvPr id="6" name="Obrázek 5" descr="šperky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0800000">
            <a:off x="683568" y="2564904"/>
            <a:ext cx="2808312" cy="1778899"/>
          </a:xfrm>
          <a:prstGeom prst="rect">
            <a:avLst/>
          </a:prstGeom>
        </p:spPr>
      </p:pic>
      <p:pic>
        <p:nvPicPr>
          <p:cNvPr id="7" name="Obrázek 6" descr="šperky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76256" y="2132856"/>
            <a:ext cx="1704973" cy="2845312"/>
          </a:xfrm>
          <a:prstGeom prst="rect">
            <a:avLst/>
          </a:prstGeom>
        </p:spPr>
      </p:pic>
      <p:pic>
        <p:nvPicPr>
          <p:cNvPr id="8" name="Obrázek 7" descr="šperky 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5400000">
            <a:off x="4337465" y="1935343"/>
            <a:ext cx="1806987" cy="3066110"/>
          </a:xfrm>
          <a:prstGeom prst="rect">
            <a:avLst/>
          </a:prstGeom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914400" y="404664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 smtClean="0"/>
          </a:p>
        </p:txBody>
      </p:sp>
      <p:pic>
        <p:nvPicPr>
          <p:cNvPr id="5" name="Zástupný symbol pro obsah 4" descr="ACHÁT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468518" y="-156150"/>
            <a:ext cx="4664168" cy="7225957"/>
          </a:xfr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RODOCHROZI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404664"/>
            <a:ext cx="4035552" cy="3121152"/>
          </a:xfrm>
          <a:prstGeom prst="rect">
            <a:avLst/>
          </a:prstGeom>
        </p:spPr>
      </p:pic>
      <p:pic>
        <p:nvPicPr>
          <p:cNvPr id="6" name="Obrázek 5" descr="VARISCI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11960" y="2708920"/>
            <a:ext cx="4267200" cy="3255264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KÁMANY 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66126" y="548680"/>
            <a:ext cx="4880156" cy="2376264"/>
          </a:xfrm>
          <a:prstGeom prst="rect">
            <a:avLst/>
          </a:prstGeom>
        </p:spPr>
      </p:pic>
      <p:pic>
        <p:nvPicPr>
          <p:cNvPr id="6" name="Obrázek 5" descr="KÁMANY 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691680" y="3212976"/>
            <a:ext cx="5617692" cy="2664296"/>
          </a:xfrm>
          <a:prstGeom prst="rect">
            <a:avLst/>
          </a:prstGeo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Odkazy a citace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i="1" dirty="0" smtClean="0"/>
              <a:t>Svět drahých kamenů</a:t>
            </a:r>
            <a:r>
              <a:rPr lang="cs-CZ" sz="1800" dirty="0" smtClean="0"/>
              <a:t>. Praha : Granit, 2002. Obrazová část, s. 190.</a:t>
            </a:r>
          </a:p>
          <a:p>
            <a:pPr>
              <a:buNone/>
            </a:pPr>
            <a:endParaRPr lang="cs-CZ" sz="1800" dirty="0" smtClean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95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Základní škola, Hořice, Husova 11 VY_32_sada 2_94 </vt:lpstr>
      <vt:lpstr>Prezentace aplikace PowerPoint</vt:lpstr>
      <vt:lpstr>ZEMĚ NÁM DÁVÁ MNOHO BOHATSTVÍ. JEDNÍM Z NICH JSOU DRAHÉ KAMENY – ACHÁTY, MALACHITY, OPÁLY, GRÁNÁTY, AMETYSTY A DALŠÍ.  ČLOVĚKA TYTO KAMENY ODPRADÁVNA PŘITAHOVALY, LIDÉ SE JIMI ZDOBILI A OBJEVILI I JEJICH LÉČEBNÉ ÚČINKY. DRAHÉ KAMENY SE DĚLÍ NA DRAHOKAMY A POLODRAHOKAMY.  </vt:lpstr>
      <vt:lpstr>Prezentace aplikace PowerPoint</vt:lpstr>
      <vt:lpstr>Prezentace aplikace PowerPoint</vt:lpstr>
      <vt:lpstr>Prezentace aplikace PowerPoint</vt:lpstr>
      <vt:lpstr>Odkazy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cp:lastModifiedBy>Učitel</cp:lastModifiedBy>
  <cp:revision>11</cp:revision>
  <dcterms:modified xsi:type="dcterms:W3CDTF">2013-05-22T08:49:19Z</dcterms:modified>
</cp:coreProperties>
</file>