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9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9E03-C3BF-477F-8512-87D835558618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D5D565-53A5-45A9-828A-AF05126F09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15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B4BB2-014A-4453-AA5E-87304753C962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B4D6A-CB8F-4C09-9307-A429574E0991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5E9BA-0716-4219-8637-C3DEFD030EB2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66A26-7C89-417E-997F-1586C78C5C9E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E50E7-E588-4480-922E-DD5924A78830}" type="datetime1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54879-46F6-4C26-A5B4-3B7900C765AE}" type="datetime1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EA17C-B04E-4D33-BE14-43FF247C80CF}" type="datetime1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17D9A9-BD20-47DF-928E-AE4FE725892B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4D42D-1071-4438-834D-76BC1E9A79DA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4712D-3F29-4911-9D58-2A1BC692A3D2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5826D-2EAE-44FD-AF1D-FF2822E402E7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257D52-ACD4-4F6F-8BFA-4F837DA86A0B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etskeomalovanky.cz/wp-content/jezek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r>
              <a:rPr lang="cs-CZ" sz="3200" b="1" smtClean="0">
                <a:latin typeface="+mn-lt"/>
              </a:rPr>
              <a:t/>
            </a:r>
            <a:br>
              <a:rPr lang="cs-CZ" sz="3200" b="1" smtClean="0">
                <a:latin typeface="+mn-lt"/>
              </a:rPr>
            </a:br>
            <a:r>
              <a:rPr lang="cs-CZ" sz="3200" b="1" smtClean="0">
                <a:latin typeface="+mn-lt"/>
              </a:rPr>
              <a:t>VY_32_INOVACE </a:t>
            </a:r>
            <a:r>
              <a:rPr lang="cs-CZ" sz="3200" b="1" dirty="0" smtClean="0">
                <a:latin typeface="+mn-lt"/>
              </a:rPr>
              <a:t>7_12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NAUKA O PŘÍRODĚ – ZVÍŘATA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Místo života zvířat, 1. </a:t>
            </a:r>
            <a:r>
              <a:rPr lang="cs-CZ" dirty="0" err="1" smtClean="0">
                <a:latin typeface="+mn-lt"/>
              </a:rPr>
              <a:t>roč</a:t>
            </a:r>
            <a:r>
              <a:rPr lang="cs-CZ" smtClean="0">
                <a:latin typeface="+mn-lt"/>
              </a:rPr>
              <a:t>.</a:t>
            </a: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39552" y="1245504"/>
            <a:ext cx="8197135" cy="4093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Prvouka – místo života zvířat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PILOTÁŽE):24. 6.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Prezentace – pracovní list, který doplňuje učivo o domácích zvířatech. Žák má spojit zvíře se správným symbolem, který představuje místo jeho života.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prvouka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</a:t>
            </a:r>
            <a:r>
              <a:rPr kumimoji="0" lang="cs-CZ" sz="11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Využívá vhodné naučené metody, strategie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Používá základní pojmy z různých vzdělávacích oblastí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Dokáže vyhledávat a využívat informace v praktickém životě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český jazyk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Poznat a pojmenovat nejběžnější druhy domácích zvířat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1. – 2. ročník, základní škola praktická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domeč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836712"/>
            <a:ext cx="1439915" cy="1930536"/>
          </a:xfrm>
          <a:prstGeom prst="rect">
            <a:avLst/>
          </a:prstGeom>
        </p:spPr>
      </p:pic>
      <p:pic>
        <p:nvPicPr>
          <p:cNvPr id="6" name="Obrázek 5" descr="le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1268760"/>
            <a:ext cx="2045894" cy="1224136"/>
          </a:xfrm>
          <a:prstGeom prst="rect">
            <a:avLst/>
          </a:prstGeom>
        </p:spPr>
      </p:pic>
      <p:pic>
        <p:nvPicPr>
          <p:cNvPr id="7" name="Obrázek 6" descr="pe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259632" y="2924944"/>
            <a:ext cx="1118616" cy="1188720"/>
          </a:xfrm>
          <a:prstGeom prst="rect">
            <a:avLst/>
          </a:prstGeom>
        </p:spPr>
      </p:pic>
      <p:pic>
        <p:nvPicPr>
          <p:cNvPr id="8" name="Obrázek 7" descr="koč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36096" y="2780928"/>
            <a:ext cx="1246632" cy="1155192"/>
          </a:xfrm>
          <a:prstGeom prst="rect">
            <a:avLst/>
          </a:prstGeom>
        </p:spPr>
      </p:pic>
      <p:pic>
        <p:nvPicPr>
          <p:cNvPr id="9" name="Obrázek 8" descr="PRASE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732240" y="3356992"/>
            <a:ext cx="1554480" cy="1246632"/>
          </a:xfrm>
          <a:prstGeom prst="rect">
            <a:avLst/>
          </a:prstGeom>
        </p:spPr>
      </p:pic>
      <p:pic>
        <p:nvPicPr>
          <p:cNvPr id="11" name="Obrázek 10" descr="jezek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55576" y="4653136"/>
            <a:ext cx="1958668" cy="1158879"/>
          </a:xfrm>
          <a:prstGeom prst="rect">
            <a:avLst/>
          </a:prstGeom>
        </p:spPr>
      </p:pic>
      <p:pic>
        <p:nvPicPr>
          <p:cNvPr id="12" name="Obrázek 11" descr="sov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923928" y="1844824"/>
            <a:ext cx="917448" cy="1225296"/>
          </a:xfrm>
          <a:prstGeom prst="rect">
            <a:avLst/>
          </a:prstGeom>
        </p:spPr>
      </p:pic>
      <p:pic>
        <p:nvPicPr>
          <p:cNvPr id="13" name="Obrázek 12" descr="veverka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156176" y="5085184"/>
            <a:ext cx="1466088" cy="1371600"/>
          </a:xfrm>
          <a:prstGeom prst="rect">
            <a:avLst/>
          </a:prstGeom>
        </p:spPr>
      </p:pic>
      <p:pic>
        <p:nvPicPr>
          <p:cNvPr id="14" name="Obrázek 13" descr="jelen čb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275856" y="4221088"/>
            <a:ext cx="1780784" cy="1184631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1331640" y="332656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SPOJ KAŽDÉ ZVÍŘE SE SPRÁVNÝM PROSTŘEDÍM JEHO ŽIVOTA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100" i="1" dirty="0" smtClean="0"/>
              <a:t>Www.</a:t>
            </a:r>
            <a:r>
              <a:rPr lang="cs-CZ" sz="1100" i="1" dirty="0" err="1" smtClean="0"/>
              <a:t>detskeomalovanky.cz</a:t>
            </a:r>
            <a:r>
              <a:rPr lang="cs-CZ" sz="1100" i="1" dirty="0" smtClean="0"/>
              <a:t>/</a:t>
            </a:r>
            <a:r>
              <a:rPr lang="cs-CZ" sz="1100" dirty="0" smtClean="0"/>
              <a:t> [online]. 2011 [cit. 2011-06-19]. Dětské omalovánky. Dostupné z WWW: </a:t>
            </a:r>
            <a:r>
              <a:rPr lang="cs-CZ" sz="1100" dirty="0" smtClean="0">
                <a:hlinkClick r:id="rId2"/>
              </a:rPr>
              <a:t>http://www.</a:t>
            </a:r>
            <a:r>
              <a:rPr lang="cs-CZ" sz="1100" dirty="0" err="1" smtClean="0">
                <a:hlinkClick r:id="rId2"/>
              </a:rPr>
              <a:t>detskeomalovanky.cz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wp</a:t>
            </a:r>
            <a:r>
              <a:rPr lang="cs-CZ" sz="1100" dirty="0" smtClean="0">
                <a:hlinkClick r:id="rId2"/>
              </a:rPr>
              <a:t>-</a:t>
            </a:r>
            <a:r>
              <a:rPr lang="cs-CZ" sz="1100" dirty="0" err="1" smtClean="0">
                <a:hlinkClick r:id="rId2"/>
              </a:rPr>
              <a:t>content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jezek.jpg</a:t>
            </a:r>
            <a:r>
              <a:rPr lang="cs-CZ" sz="1100" dirty="0" smtClean="0"/>
              <a:t> .</a:t>
            </a:r>
          </a:p>
          <a:p>
            <a:r>
              <a:rPr lang="cs-CZ" sz="1100" i="1" dirty="0" smtClean="0"/>
              <a:t>Slabikář naše čtení</a:t>
            </a:r>
            <a:r>
              <a:rPr lang="cs-CZ" sz="1100" dirty="0" smtClean="0"/>
              <a:t>. Olomouc : </a:t>
            </a:r>
            <a:r>
              <a:rPr lang="cs-CZ" sz="1100" dirty="0" err="1" smtClean="0"/>
              <a:t>Scientia</a:t>
            </a:r>
            <a:r>
              <a:rPr lang="cs-CZ" sz="1100" dirty="0" smtClean="0"/>
              <a:t>, </a:t>
            </a:r>
            <a:r>
              <a:rPr lang="cs-CZ" sz="1100" dirty="0" err="1" smtClean="0"/>
              <a:t>spol.sr.o</a:t>
            </a:r>
            <a:r>
              <a:rPr lang="cs-CZ" sz="1100" dirty="0" smtClean="0"/>
              <a:t>., pedagogické nakladatelství, 2001. 125 s.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117</Words>
  <Application>Microsoft Office PowerPoint</Application>
  <PresentationFormat>Předvádění na obrazovce (4:3)</PresentationFormat>
  <Paragraphs>28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Základní škola, Hořice, Husova 11 VY_32_INOVACE 7_12 </vt:lpstr>
      <vt:lpstr>Prezentace aplikace PowerPoint</vt:lpstr>
      <vt:lpstr>Prezentace aplikace PowerPoint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Učitel</cp:lastModifiedBy>
  <cp:revision>9</cp:revision>
  <dcterms:modified xsi:type="dcterms:W3CDTF">2013-05-22T09:37:41Z</dcterms:modified>
</cp:coreProperties>
</file>