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0" r:id="rId3"/>
    <p:sldId id="257" r:id="rId4"/>
    <p:sldId id="259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AA859A-A1CB-4263-A73C-31CB576D105C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6B6417-D5B5-49F4-9EA0-FCD78D62BE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9415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DF0DD-91A7-4162-A56C-7BC5E9994684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FEF8D-C370-44B9-A1F3-EA38007E0F41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C6B54-4A0B-4667-8A40-5539118E6EE3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71416-89D8-4849-8AFB-62A05EEF1B91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35F86-05BA-412F-A5D9-FAA809D67E01}" type="datetime1">
              <a:rPr lang="cs-CZ" smtClean="0"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91D46-00D2-4043-9457-AC4A823307D9}" type="datetime1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2D4CF-DDCA-441D-9B8F-77AAC135F242}" type="datetime1">
              <a:rPr lang="cs-CZ" smtClean="0"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0BC78-BAAF-4E27-A961-F8E385609E6D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A8FA4-9A5B-44E1-B826-6A5FF49A00A4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D5BAE-947A-4344-AE91-0D8E3A3E67CE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34CC3-C6E4-449F-8EF3-EAF8E11F1429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AFDF29-1F60-4A27-A4B8-AACB5F6D3948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tskeomalovanky.cz/wp-content/jezek.jpg" TargetMode="External"/><Relationship Id="rId2" Type="http://schemas.openxmlformats.org/officeDocument/2006/relationships/hyperlink" Target="http://www.onlineomalovanky.cz/omalov%C3%A1nka-jeleni-v-lese_311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malovanky.info/jahoda" TargetMode="External"/><Relationship Id="rId5" Type="http://schemas.openxmlformats.org/officeDocument/2006/relationships/hyperlink" Target="http://www.predskolaci.cz/wp-content/uploads/2009/06/zviratka-kralik.jpg" TargetMode="External"/><Relationship Id="rId4" Type="http://schemas.openxmlformats.org/officeDocument/2006/relationships/hyperlink" Target="http://www.predskolaci.cz/wp-content/uploads/2009/06/zviratka-jesterk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r>
              <a:rPr lang="cs-CZ" sz="3200" b="1" smtClean="0">
                <a:latin typeface="+mn-lt"/>
              </a:rPr>
              <a:t/>
            </a:r>
            <a:br>
              <a:rPr lang="cs-CZ" sz="3200" b="1" smtClean="0">
                <a:latin typeface="+mn-lt"/>
              </a:rPr>
            </a:br>
            <a:r>
              <a:rPr lang="cs-CZ" sz="3200" b="1" smtClean="0">
                <a:latin typeface="+mn-lt"/>
              </a:rPr>
              <a:t>VY_32_INOVACE </a:t>
            </a:r>
            <a:r>
              <a:rPr lang="cs-CZ" sz="3200" b="1" dirty="0" smtClean="0">
                <a:latin typeface="+mn-lt"/>
              </a:rPr>
              <a:t>8_18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646331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ČESKÝ JAZYK – HLÁSKA, SLABIKA, SLOVO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Slabiky s J, 1. </a:t>
            </a:r>
            <a:r>
              <a:rPr lang="cs-CZ" dirty="0" err="1" smtClean="0">
                <a:latin typeface="+mn-lt"/>
              </a:rPr>
              <a:t>roč</a:t>
            </a:r>
            <a:r>
              <a:rPr lang="cs-CZ" dirty="0" smtClean="0">
                <a:latin typeface="+mn-lt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683568" y="1340768"/>
            <a:ext cx="7232877" cy="37548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NÁZEV DIGITÁLNÍHO UČEBNÍHO MATERIÁLU: Český jazyk – hláska, slabika, slovo, slabiky s J</a:t>
            </a: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AUTOR: Mgr. Soňa Lánská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STRUČNÁ ANOTACE (OBSAH, DATUM PILOTÁŽE):25. 5. 2011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Pracovní list k nácviku nebo procvičování slabik s písmenem J. Žáci označují slabiky, vybarvují obrázky. 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VZDĚLÁVACÍ PŘEDMĚT (VE KTERÉM BYL MATERIÁL ODUČEN): český jazyk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KLÍČOVÉ KOMPETENCE:	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100" dirty="0" smtClean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Chápe obecně používané termíny, znaky, symboly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Rozumí obsahu sdělení a přiměřeně na něj reaguje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MEZIPŘEDMĚTOVÉ VZTAHY: prvouka, výtvarná výchova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OČEKÁVANÝ VÝSTUP:</a:t>
            </a:r>
            <a:endParaRPr lang="cs-CZ" sz="1100" dirty="0" smtClean="0"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</a:t>
            </a:r>
            <a:r>
              <a:rPr kumimoji="0" lang="cs-CZ" sz="11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R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ozum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 charset="-18"/>
              </a:rPr>
              <a:t>ě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 pokyn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 charset="-18"/>
              </a:rPr>
              <a:t>ů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 p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 charset="-18"/>
              </a:rPr>
              <a:t>ř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im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 charset="-18"/>
              </a:rPr>
              <a:t>ěř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ené složitosti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Symbol" pitchFamily="18" charset="2"/>
              </a:rPr>
              <a:t>·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Symbol" pitchFamily="18" charset="2"/>
              </a:rPr>
              <a:t> 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Symbol" pitchFamily="18" charset="2"/>
              </a:rPr>
              <a:t>-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Symbol" pitchFamily="18" charset="2"/>
              </a:rPr>
              <a:t>Z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vládat základní hygienické návyky spojené s psaním a dodržovat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 charset="-18"/>
              </a:rPr>
              <a:t>č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itelnost psaného projevu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- Rozpoznat samohlásky (odlišovat jejich délku) a souhlásky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TYPICKÁ VĚKOVÁ SKUPINA: 1. ročník, základní škola praktická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Pracovní list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dirty="0" smtClean="0"/>
              <a:t>Najdi ve slově slabiku s </a:t>
            </a:r>
            <a:r>
              <a:rPr lang="cs-CZ" sz="3200" b="1" dirty="0" smtClean="0"/>
              <a:t>J</a:t>
            </a:r>
            <a:r>
              <a:rPr lang="cs-CZ" sz="2000" b="1" dirty="0" smtClean="0"/>
              <a:t>, dej do kroužku a přepiš psacím písmem. Obrázky můžeš vybarvit. </a:t>
            </a:r>
          </a:p>
        </p:txBody>
      </p:sp>
      <p:pic>
        <p:nvPicPr>
          <p:cNvPr id="5" name="Obrázek 4" descr="jele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1484784"/>
            <a:ext cx="1872208" cy="2439219"/>
          </a:xfrm>
          <a:prstGeom prst="rect">
            <a:avLst/>
          </a:prstGeom>
        </p:spPr>
      </p:pic>
      <p:pic>
        <p:nvPicPr>
          <p:cNvPr id="6" name="Obrázek 5" descr="jeze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99992" y="1727211"/>
            <a:ext cx="3134122" cy="185435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11560" y="4365105"/>
            <a:ext cx="302433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JELEN</a:t>
            </a:r>
          </a:p>
          <a:p>
            <a:endParaRPr lang="cs-CZ" sz="3200" b="1" dirty="0" smtClean="0"/>
          </a:p>
          <a:p>
            <a:r>
              <a:rPr lang="cs-CZ" b="1" dirty="0" smtClean="0"/>
              <a:t>____________________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4437112"/>
            <a:ext cx="3096344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JEŽEK</a:t>
            </a:r>
          </a:p>
          <a:p>
            <a:endParaRPr lang="cs-CZ" sz="3200" b="1" dirty="0" smtClean="0"/>
          </a:p>
          <a:p>
            <a:r>
              <a:rPr lang="cs-CZ" b="1" dirty="0" smtClean="0"/>
              <a:t>___________________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zviratka-jester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980728"/>
            <a:ext cx="1828800" cy="1170432"/>
          </a:xfrm>
          <a:prstGeom prst="rect">
            <a:avLst/>
          </a:prstGeom>
        </p:spPr>
      </p:pic>
      <p:pic>
        <p:nvPicPr>
          <p:cNvPr id="6" name="Obrázek 5" descr="zajíc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2132856"/>
            <a:ext cx="1828800" cy="1725168"/>
          </a:xfrm>
          <a:prstGeom prst="rect">
            <a:avLst/>
          </a:prstGeom>
        </p:spPr>
      </p:pic>
      <p:pic>
        <p:nvPicPr>
          <p:cNvPr id="7" name="Obrázek 6" descr="jahod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99592" y="4103730"/>
            <a:ext cx="1407675" cy="1668237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987824" y="1412776"/>
            <a:ext cx="561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JEŠTĚRKA ________________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1840" y="3068960"/>
            <a:ext cx="49685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ZAJÍC _________________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31840" y="4869160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JAHODA ______________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Odkazy a citace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100" i="1" dirty="0" smtClean="0"/>
              <a:t>www.</a:t>
            </a:r>
            <a:r>
              <a:rPr lang="cs-CZ" sz="1100" i="1" dirty="0" err="1" smtClean="0"/>
              <a:t>onlineomalovanky.cz</a:t>
            </a:r>
            <a:r>
              <a:rPr lang="cs-CZ" sz="1100" dirty="0" smtClean="0"/>
              <a:t> [online]. 2011 [cit. 2011-09-19]. Omalovánky jelen. Dostupné z WWW: </a:t>
            </a:r>
            <a:r>
              <a:rPr lang="cs-CZ" sz="1100" dirty="0" smtClean="0">
                <a:hlinkClick r:id="rId2"/>
              </a:rPr>
              <a:t>http://www.</a:t>
            </a:r>
            <a:r>
              <a:rPr lang="cs-CZ" sz="1100" dirty="0" err="1" smtClean="0">
                <a:hlinkClick r:id="rId2"/>
              </a:rPr>
              <a:t>onlineomalovanky.cz</a:t>
            </a:r>
            <a:r>
              <a:rPr lang="cs-CZ" sz="1100" dirty="0" smtClean="0">
                <a:hlinkClick r:id="rId2"/>
              </a:rPr>
              <a:t>/</a:t>
            </a:r>
            <a:r>
              <a:rPr lang="cs-CZ" sz="1100" dirty="0" err="1" smtClean="0">
                <a:hlinkClick r:id="rId2"/>
              </a:rPr>
              <a:t>omalov</a:t>
            </a:r>
            <a:r>
              <a:rPr lang="cs-CZ" sz="1100" dirty="0" smtClean="0">
                <a:hlinkClick r:id="rId2"/>
              </a:rPr>
              <a:t>%C3%A1nka-jeleni-v-lese_311.html</a:t>
            </a:r>
            <a:r>
              <a:rPr lang="cs-CZ" sz="1100" dirty="0" smtClean="0"/>
              <a:t> .</a:t>
            </a:r>
          </a:p>
          <a:p>
            <a:r>
              <a:rPr lang="cs-CZ" sz="1100" i="1" dirty="0" smtClean="0"/>
              <a:t>Www.</a:t>
            </a:r>
            <a:r>
              <a:rPr lang="cs-CZ" sz="1100" i="1" dirty="0" err="1" smtClean="0"/>
              <a:t>detskeomalovanky.cz</a:t>
            </a:r>
            <a:r>
              <a:rPr lang="cs-CZ" sz="1100" i="1" dirty="0" smtClean="0"/>
              <a:t>/</a:t>
            </a:r>
            <a:r>
              <a:rPr lang="cs-CZ" sz="1100" dirty="0" smtClean="0"/>
              <a:t> [online]. 2011 [cit. 2011-06-19]. Dětské omalovánky. Dostupné z WWW: </a:t>
            </a:r>
            <a:r>
              <a:rPr lang="cs-CZ" sz="1100" dirty="0" smtClean="0">
                <a:hlinkClick r:id="rId3"/>
              </a:rPr>
              <a:t>http://www.</a:t>
            </a:r>
            <a:r>
              <a:rPr lang="cs-CZ" sz="1100" dirty="0" err="1" smtClean="0">
                <a:hlinkClick r:id="rId3"/>
              </a:rPr>
              <a:t>detskeomalovanky.cz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wp</a:t>
            </a:r>
            <a:r>
              <a:rPr lang="cs-CZ" sz="1100" dirty="0" smtClean="0">
                <a:hlinkClick r:id="rId3"/>
              </a:rPr>
              <a:t>-</a:t>
            </a:r>
            <a:r>
              <a:rPr lang="cs-CZ" sz="1100" dirty="0" err="1" smtClean="0">
                <a:hlinkClick r:id="rId3"/>
              </a:rPr>
              <a:t>content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jezek.jpg</a:t>
            </a:r>
            <a:r>
              <a:rPr lang="cs-CZ" sz="1100" dirty="0" smtClean="0"/>
              <a:t> .</a:t>
            </a:r>
          </a:p>
          <a:p>
            <a:r>
              <a:rPr lang="cs-CZ" sz="1100" i="1" dirty="0" smtClean="0"/>
              <a:t>Www.</a:t>
            </a:r>
            <a:r>
              <a:rPr lang="cs-CZ" sz="1100" i="1" dirty="0" err="1" smtClean="0"/>
              <a:t>predskolaci.cz</a:t>
            </a:r>
            <a:r>
              <a:rPr lang="cs-CZ" sz="1100" dirty="0" smtClean="0"/>
              <a:t> [online]. 2009 [cit. 2011-09-19]. Omalovánky ještěrka. Dostupné z WWW: </a:t>
            </a:r>
            <a:r>
              <a:rPr lang="cs-CZ" sz="1100" dirty="0" smtClean="0">
                <a:hlinkClick r:id="rId4"/>
              </a:rPr>
              <a:t>http://www.</a:t>
            </a:r>
            <a:r>
              <a:rPr lang="cs-CZ" sz="1100" dirty="0" err="1" smtClean="0">
                <a:hlinkClick r:id="rId4"/>
              </a:rPr>
              <a:t>predskolaci.cz</a:t>
            </a:r>
            <a:r>
              <a:rPr lang="cs-CZ" sz="1100" dirty="0" smtClean="0">
                <a:hlinkClick r:id="rId4"/>
              </a:rPr>
              <a:t>/</a:t>
            </a:r>
            <a:r>
              <a:rPr lang="cs-CZ" sz="1100" dirty="0" err="1" smtClean="0">
                <a:hlinkClick r:id="rId4"/>
              </a:rPr>
              <a:t>wp</a:t>
            </a:r>
            <a:r>
              <a:rPr lang="cs-CZ" sz="1100" dirty="0" smtClean="0">
                <a:hlinkClick r:id="rId4"/>
              </a:rPr>
              <a:t>-</a:t>
            </a:r>
            <a:r>
              <a:rPr lang="cs-CZ" sz="1100" dirty="0" err="1" smtClean="0">
                <a:hlinkClick r:id="rId4"/>
              </a:rPr>
              <a:t>content</a:t>
            </a:r>
            <a:r>
              <a:rPr lang="cs-CZ" sz="1100" dirty="0" smtClean="0">
                <a:hlinkClick r:id="rId4"/>
              </a:rPr>
              <a:t>/</a:t>
            </a:r>
            <a:r>
              <a:rPr lang="cs-CZ" sz="1100" dirty="0" err="1" smtClean="0">
                <a:hlinkClick r:id="rId4"/>
              </a:rPr>
              <a:t>uploads</a:t>
            </a:r>
            <a:r>
              <a:rPr lang="cs-CZ" sz="1100" dirty="0" smtClean="0">
                <a:hlinkClick r:id="rId4"/>
              </a:rPr>
              <a:t>/2009/06/</a:t>
            </a:r>
            <a:r>
              <a:rPr lang="cs-CZ" sz="1100" dirty="0" err="1" smtClean="0">
                <a:hlinkClick r:id="rId4"/>
              </a:rPr>
              <a:t>zviratka</a:t>
            </a:r>
            <a:r>
              <a:rPr lang="cs-CZ" sz="1100" dirty="0" smtClean="0">
                <a:hlinkClick r:id="rId4"/>
              </a:rPr>
              <a:t>-</a:t>
            </a:r>
            <a:r>
              <a:rPr lang="cs-CZ" sz="1100" dirty="0" err="1" smtClean="0">
                <a:hlinkClick r:id="rId4"/>
              </a:rPr>
              <a:t>jesterka.jpg</a:t>
            </a:r>
            <a:r>
              <a:rPr lang="cs-CZ" sz="1100" dirty="0" smtClean="0"/>
              <a:t> .</a:t>
            </a:r>
          </a:p>
          <a:p>
            <a:r>
              <a:rPr lang="cs-CZ" sz="1100" i="1" dirty="0" smtClean="0"/>
              <a:t>Http://www.</a:t>
            </a:r>
            <a:r>
              <a:rPr lang="cs-CZ" sz="1100" i="1" dirty="0" err="1" smtClean="0"/>
              <a:t>predskolaci.cz</a:t>
            </a:r>
            <a:r>
              <a:rPr lang="cs-CZ" sz="1100" i="1" dirty="0" smtClean="0"/>
              <a:t>/</a:t>
            </a:r>
            <a:r>
              <a:rPr lang="cs-CZ" sz="1100" dirty="0" smtClean="0"/>
              <a:t> [online]. 2009 [cit. 2011-09-19]. Omalovánky. Dostupné z WWW: </a:t>
            </a:r>
            <a:r>
              <a:rPr lang="cs-CZ" sz="1100" dirty="0" smtClean="0">
                <a:hlinkClick r:id="rId5"/>
              </a:rPr>
              <a:t>http://www.</a:t>
            </a:r>
            <a:r>
              <a:rPr lang="cs-CZ" sz="1100" dirty="0" err="1" smtClean="0">
                <a:hlinkClick r:id="rId5"/>
              </a:rPr>
              <a:t>predskolaci.cz</a:t>
            </a:r>
            <a:r>
              <a:rPr lang="cs-CZ" sz="1100" dirty="0" smtClean="0">
                <a:hlinkClick r:id="rId5"/>
              </a:rPr>
              <a:t>/</a:t>
            </a:r>
            <a:r>
              <a:rPr lang="cs-CZ" sz="1100" dirty="0" err="1" smtClean="0">
                <a:hlinkClick r:id="rId5"/>
              </a:rPr>
              <a:t>wp</a:t>
            </a:r>
            <a:r>
              <a:rPr lang="cs-CZ" sz="1100" dirty="0" smtClean="0">
                <a:hlinkClick r:id="rId5"/>
              </a:rPr>
              <a:t>-</a:t>
            </a:r>
            <a:r>
              <a:rPr lang="cs-CZ" sz="1100" dirty="0" err="1" smtClean="0">
                <a:hlinkClick r:id="rId5"/>
              </a:rPr>
              <a:t>content</a:t>
            </a:r>
            <a:r>
              <a:rPr lang="cs-CZ" sz="1100" dirty="0" smtClean="0">
                <a:hlinkClick r:id="rId5"/>
              </a:rPr>
              <a:t>/</a:t>
            </a:r>
            <a:r>
              <a:rPr lang="cs-CZ" sz="1100" dirty="0" err="1" smtClean="0">
                <a:hlinkClick r:id="rId5"/>
              </a:rPr>
              <a:t>uploads</a:t>
            </a:r>
            <a:r>
              <a:rPr lang="cs-CZ" sz="1100" dirty="0" smtClean="0">
                <a:hlinkClick r:id="rId5"/>
              </a:rPr>
              <a:t>/2009/06/</a:t>
            </a:r>
            <a:r>
              <a:rPr lang="cs-CZ" sz="1100" dirty="0" err="1" smtClean="0">
                <a:hlinkClick r:id="rId5"/>
              </a:rPr>
              <a:t>zviratka</a:t>
            </a:r>
            <a:r>
              <a:rPr lang="cs-CZ" sz="1100" dirty="0" smtClean="0">
                <a:hlinkClick r:id="rId5"/>
              </a:rPr>
              <a:t>-</a:t>
            </a:r>
            <a:r>
              <a:rPr lang="cs-CZ" sz="1100" dirty="0" err="1" smtClean="0">
                <a:hlinkClick r:id="rId5"/>
              </a:rPr>
              <a:t>kralik.jpg</a:t>
            </a:r>
            <a:r>
              <a:rPr lang="cs-CZ" sz="1100" dirty="0" smtClean="0"/>
              <a:t> </a:t>
            </a:r>
          </a:p>
          <a:p>
            <a:r>
              <a:rPr lang="cs-CZ" sz="1100" i="1" dirty="0" smtClean="0"/>
              <a:t>Http://www.</a:t>
            </a:r>
            <a:r>
              <a:rPr lang="cs-CZ" sz="1100" i="1" dirty="0" err="1" smtClean="0"/>
              <a:t>omalovanky.info</a:t>
            </a:r>
            <a:r>
              <a:rPr lang="cs-CZ" sz="1100" i="1" dirty="0" smtClean="0"/>
              <a:t>/</a:t>
            </a:r>
            <a:r>
              <a:rPr lang="cs-CZ" sz="1100" dirty="0" smtClean="0"/>
              <a:t> [online]. 2011 [cit. 2011-09-19]. Omalovánky k vytisknutí. Dostupné z WWW: </a:t>
            </a:r>
            <a:r>
              <a:rPr lang="cs-CZ" sz="1100" dirty="0" smtClean="0">
                <a:hlinkClick r:id="rId6"/>
              </a:rPr>
              <a:t>http://www.</a:t>
            </a:r>
            <a:r>
              <a:rPr lang="cs-CZ" sz="1100" dirty="0" err="1" smtClean="0">
                <a:hlinkClick r:id="rId6"/>
              </a:rPr>
              <a:t>omalovanky.info</a:t>
            </a:r>
            <a:r>
              <a:rPr lang="cs-CZ" sz="1100" dirty="0" smtClean="0">
                <a:hlinkClick r:id="rId6"/>
              </a:rPr>
              <a:t>/jahoda</a:t>
            </a:r>
            <a:r>
              <a:rPr lang="cs-CZ" sz="1100" dirty="0" smtClean="0"/>
              <a:t> .</a:t>
            </a:r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188</Words>
  <Application>Microsoft Office PowerPoint</Application>
  <PresentationFormat>Předvádění na obrazovce (4:3)</PresentationFormat>
  <Paragraphs>43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Základní škola, Hořice, Husova 11 VY_32_INOVACE 8_18 </vt:lpstr>
      <vt:lpstr>Prezentace aplikace PowerPoint</vt:lpstr>
      <vt:lpstr>Pracovní list Najdi ve slově slabiku s J, dej do kroužku a přepiš psacím písmem. Obrázky můžeš vybarvit. </vt:lpstr>
      <vt:lpstr>Prezentace aplikace PowerPoint</vt:lpstr>
      <vt:lpstr>Odkazy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VY_32_sada 1_01 </dc:title>
  <cp:lastModifiedBy>Učitel</cp:lastModifiedBy>
  <cp:revision>17</cp:revision>
  <dcterms:modified xsi:type="dcterms:W3CDTF">2013-05-22T11:26:25Z</dcterms:modified>
</cp:coreProperties>
</file>