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2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1EA8C8-BFA6-4A59-8B5D-37482377FF7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A1BBCA-EDE7-4603-B0F9-4DE33A392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823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23B9A-F925-418C-94AC-DAEE371AA953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CB48B-FD41-475B-A8E1-AE1E47F99C8A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E614-375B-4CD7-9907-599A444E0E88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7BF15-3FCA-4D4C-84D0-4FCE96BF70ED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49CB6-28F9-4B33-8E7B-AFD203AEF3C2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EF98-63CA-49F5-A0E6-57D3FCB0A25B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9E7F4-F0C6-41DE-9B33-8DE61093151E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48377-3E5A-4D2A-BF5F-FE18C2A49723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8A6A4-8729-4CF7-8E4F-89D754CEF29F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48F08-E999-4816-8C2A-FBA0E1BB6EA3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9EFC5-F203-46DD-996F-921F61FDD254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67EF9-B31F-4E3F-AEB0-1F091AC34D88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trips dir="ru"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n%C4%9Bhurka" TargetMode="External"/><Relationship Id="rId3" Type="http://schemas.openxmlformats.org/officeDocument/2006/relationships/hyperlink" Target="http://cs.wikipedia.org/wiki/T%C5%99i_zlat%C3%A9_vlasy_d%C4%9Bda_V%C5%A1ev%C4%9Bda_(poh%C3%A1dka)" TargetMode="External"/><Relationship Id="rId7" Type="http://schemas.openxmlformats.org/officeDocument/2006/relationships/hyperlink" Target="http://cs.wikipedia.org/wiki/Otes%C3%A1nek" TargetMode="External"/><Relationship Id="rId2" Type="http://schemas.openxmlformats.org/officeDocument/2006/relationships/hyperlink" Target="http://cs.wikipedia.org/wiki/O_Zlatovl%C3%A1s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t%C3%A1k_Ohniv%C3%A1k_a_li%C5%A1ka_Ry%C5%A1ka" TargetMode="External"/><Relationship Id="rId5" Type="http://schemas.openxmlformats.org/officeDocument/2006/relationships/hyperlink" Target="http://cs.wikipedia.org/wiki/Hrne%C4%8Dku,_va%C5%99!" TargetMode="External"/><Relationship Id="rId4" Type="http://schemas.openxmlformats.org/officeDocument/2006/relationships/hyperlink" Target="http://cs.wikipedia.org/wiki/Dlouh%C3%BD,_%C5%A0irok%C3%BD_a_Bystrozrak%C3%BD_(poh%C3%A1dka)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VY_32_sada 1_08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Spisovatelé HOŘICKA 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Zástupný symbol pro obsah 4"/>
          <p:cNvSpPr>
            <a:spLocks noGrp="1"/>
          </p:cNvSpPr>
          <p:nvPr>
            <p:ph idx="4294967295"/>
          </p:nvPr>
        </p:nvSpPr>
        <p:spPr>
          <a:xfrm>
            <a:off x="323528" y="836712"/>
            <a:ext cx="8229600" cy="4525963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NÁZEV DIGITÁLNÍHO UČEBNÍHO MATERIÁLU: Spisovatelé </a:t>
            </a:r>
            <a:r>
              <a:rPr lang="cs-CZ" dirty="0" err="1" smtClean="0"/>
              <a:t>Hořicka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AUTOR: Mgr. Soňa Lánská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STRUČNÁ ANOTACE (OBSAH, DATUM PILOTÁŽE): 	22. 8. 2011</a:t>
            </a:r>
          </a:p>
          <a:p>
            <a:pPr>
              <a:buNone/>
            </a:pPr>
            <a:r>
              <a:rPr lang="cs-CZ" dirty="0" smtClean="0"/>
              <a:t>Prezentace, při které si žáci procvičují abecedu, vyhledávání podstatných jmen, doplňování písmen na textech autorů – K. V. Rais, K. J. Erben, E. </a:t>
            </a:r>
            <a:r>
              <a:rPr lang="cs-CZ" dirty="0" err="1" smtClean="0"/>
              <a:t>Štorch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KLÍČOVÉ KOMPETENCE:		</a:t>
            </a:r>
          </a:p>
          <a:p>
            <a:pPr>
              <a:buNone/>
            </a:pPr>
            <a:r>
              <a:rPr lang="cs-CZ" dirty="0" smtClean="0"/>
              <a:t>- Využívá vhodné naučené metody, strategie učení, včetně mnemotechnických pomůcek</a:t>
            </a:r>
          </a:p>
          <a:p>
            <a:pPr>
              <a:buNone/>
            </a:pPr>
            <a:r>
              <a:rPr lang="cs-CZ" dirty="0" smtClean="0"/>
              <a:t>- Pracuje s učebnicemi, učebními materiály a učebními pomůckami</a:t>
            </a:r>
          </a:p>
          <a:p>
            <a:pPr>
              <a:buNone/>
            </a:pPr>
            <a:r>
              <a:rPr lang="cs-CZ" dirty="0" smtClean="0"/>
              <a:t>- Rozumí obsahu sdělení a přiměřeně na něj reaguje</a:t>
            </a:r>
          </a:p>
          <a:p>
            <a:pPr>
              <a:buNone/>
            </a:pPr>
            <a:r>
              <a:rPr lang="cs-CZ" dirty="0" smtClean="0"/>
              <a:t>MEZIPŘEDMĚTOVÉ VZTAHY: Vlastivěda, Zeměpis</a:t>
            </a:r>
          </a:p>
          <a:p>
            <a:pPr>
              <a:buNone/>
            </a:pPr>
            <a:r>
              <a:rPr lang="cs-CZ" dirty="0" smtClean="0"/>
              <a:t>OČEKÁVANÝ VÝSTUP: 	</a:t>
            </a:r>
          </a:p>
          <a:p>
            <a:pPr>
              <a:buNone/>
            </a:pPr>
            <a:r>
              <a:rPr lang="cs-CZ" dirty="0" smtClean="0"/>
              <a:t>- Řadit slova podle abecedy</a:t>
            </a:r>
          </a:p>
          <a:p>
            <a:pPr>
              <a:buNone/>
            </a:pPr>
            <a:r>
              <a:rPr lang="cs-CZ" dirty="0" smtClean="0"/>
              <a:t>- Poznat podstatná jména</a:t>
            </a:r>
          </a:p>
          <a:p>
            <a:pPr>
              <a:buNone/>
            </a:pPr>
            <a:r>
              <a:rPr lang="cs-CZ" dirty="0" smtClean="0"/>
              <a:t>- Dodržovat správné pořadí písmen</a:t>
            </a:r>
          </a:p>
          <a:p>
            <a:pPr>
              <a:buNone/>
            </a:pPr>
            <a:r>
              <a:rPr lang="cs-CZ" dirty="0" smtClean="0"/>
              <a:t>TYPICKÁ VĚKOVÁ SKUPINA: 5. -7. ročník, základní škola praktická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strips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Seřaď podle abecedy jména hrdinů z knihy Lovci mamutů od E. </a:t>
            </a:r>
            <a:r>
              <a:rPr lang="cs-CZ" dirty="0" err="1" smtClean="0">
                <a:solidFill>
                  <a:srgbClr val="FF0000"/>
                </a:solidFill>
              </a:rPr>
              <a:t>Štorcha</a:t>
            </a:r>
            <a:r>
              <a:rPr lang="cs-CZ" dirty="0" smtClean="0">
                <a:solidFill>
                  <a:srgbClr val="FF0000"/>
                </a:solidFill>
              </a:rPr>
              <a:t>: 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rouček, </a:t>
            </a:r>
            <a:r>
              <a:rPr lang="cs-CZ" dirty="0" err="1" smtClean="0">
                <a:solidFill>
                  <a:srgbClr val="FF0000"/>
                </a:solidFill>
              </a:rPr>
              <a:t>K</a:t>
            </a:r>
            <a:r>
              <a:rPr lang="cs-CZ" dirty="0" err="1" smtClean="0"/>
              <a:t>opčem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V</a:t>
            </a:r>
            <a:r>
              <a:rPr lang="cs-CZ" dirty="0" err="1" smtClean="0"/>
              <a:t>everčák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ajíc, </a:t>
            </a:r>
            <a:r>
              <a:rPr lang="cs-CZ" dirty="0" err="1" smtClean="0">
                <a:solidFill>
                  <a:srgbClr val="FF0000"/>
                </a:solidFill>
              </a:rPr>
              <a:t>H</a:t>
            </a:r>
            <a:r>
              <a:rPr lang="cs-CZ" dirty="0" err="1" smtClean="0"/>
              <a:t>uňáč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M</a:t>
            </a:r>
            <a:r>
              <a:rPr lang="cs-CZ" dirty="0" err="1" smtClean="0"/>
              <a:t>amutík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R</a:t>
            </a:r>
            <a:r>
              <a:rPr lang="cs-CZ" dirty="0" err="1" smtClean="0"/>
              <a:t>váč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kmas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N</a:t>
            </a:r>
            <a:r>
              <a:rPr lang="cs-CZ" dirty="0" err="1" smtClean="0"/>
              <a:t>jan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ova, 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abka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 básni K. V. Raise Cestička k domovu najdi podstatná jména, vypiš je a urči jejich rod: 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Cestička k domovu		A kdybych ve světě</a:t>
            </a:r>
          </a:p>
          <a:p>
            <a:pPr>
              <a:buNone/>
            </a:pPr>
            <a:r>
              <a:rPr lang="cs-CZ" sz="2800" dirty="0" smtClean="0"/>
              <a:t>známě se vine – 		bůhvíkam zašel</a:t>
            </a:r>
          </a:p>
          <a:p>
            <a:pPr>
              <a:buNone/>
            </a:pPr>
            <a:r>
              <a:rPr lang="cs-CZ" sz="2800" dirty="0" smtClean="0"/>
              <a:t>hezčí je krásnější 		tu cestu k domovu</a:t>
            </a:r>
          </a:p>
          <a:p>
            <a:pPr>
              <a:buNone/>
            </a:pPr>
            <a:r>
              <a:rPr lang="cs-CZ" sz="2800" dirty="0" smtClean="0"/>
              <a:t>než všechny jiné.		Vždycky bych našel.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Douška a šalvěje		A kdybych ve světě </a:t>
            </a:r>
          </a:p>
          <a:p>
            <a:pPr>
              <a:buNone/>
            </a:pPr>
            <a:r>
              <a:rPr lang="cs-CZ" sz="2800" dirty="0" smtClean="0"/>
              <a:t>kolem ní viní			smutně se míval</a:t>
            </a:r>
          </a:p>
          <a:p>
            <a:pPr>
              <a:buNone/>
            </a:pPr>
            <a:r>
              <a:rPr lang="cs-CZ" sz="2800" dirty="0" smtClean="0"/>
              <a:t>nikde se nechodí		na téhle cestičce</a:t>
            </a:r>
          </a:p>
          <a:p>
            <a:pPr>
              <a:buNone/>
            </a:pPr>
            <a:r>
              <a:rPr lang="cs-CZ" sz="2800" dirty="0" smtClean="0"/>
              <a:t>tak jako po ní. 		vždy bych si zpíval.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 názvů pohádek od K. J. Erbena doplň chybějící písmena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800" i="1" dirty="0" smtClean="0">
                <a:hlinkClick r:id="rId2" action="ppaction://hlinkfile"/>
              </a:rPr>
              <a:t>O - </a:t>
            </a:r>
            <a:r>
              <a:rPr lang="cs-CZ" sz="4800" i="1" dirty="0" err="1" smtClean="0">
                <a:hlinkClick r:id="rId2" action="ppaction://hlinkfile"/>
              </a:rPr>
              <a:t>latovlásce</a:t>
            </a:r>
            <a:r>
              <a:rPr lang="cs-CZ" sz="4800" dirty="0" smtClean="0"/>
              <a:t> </a:t>
            </a:r>
          </a:p>
          <a:p>
            <a:r>
              <a:rPr lang="cs-CZ" sz="4800" i="1" dirty="0" smtClean="0">
                <a:hlinkClick r:id="rId3" action="ppaction://hlinkfile" tooltip="Tři zlaté vlasy děda Vševěda (pohádka)"/>
              </a:rPr>
              <a:t>- </a:t>
            </a:r>
            <a:r>
              <a:rPr lang="cs-CZ" sz="4800" i="1" dirty="0" err="1" smtClean="0">
                <a:hlinkClick r:id="rId3" action="ppaction://hlinkfile" tooltip="Tři zlaté vlasy děda Vševěda (pohádka)"/>
              </a:rPr>
              <a:t>ři</a:t>
            </a:r>
            <a:r>
              <a:rPr lang="cs-CZ" sz="4800" i="1" dirty="0" smtClean="0">
                <a:hlinkClick r:id="rId3" action="ppaction://hlinkfile" tooltip="Tři zlaté vlasy děda Vševěda (pohádka)"/>
              </a:rPr>
              <a:t> - </a:t>
            </a:r>
            <a:r>
              <a:rPr lang="cs-CZ" sz="4800" i="1" dirty="0" err="1" smtClean="0">
                <a:hlinkClick r:id="rId3" action="ppaction://hlinkfile" tooltip="Tři zlaté vlasy děda Vševěda (pohádka)"/>
              </a:rPr>
              <a:t>laté</a:t>
            </a:r>
            <a:r>
              <a:rPr lang="cs-CZ" sz="4800" i="1" dirty="0" smtClean="0">
                <a:hlinkClick r:id="rId3" action="ppaction://hlinkfile" tooltip="Tři zlaté vlasy děda Vševěda (pohádka)"/>
              </a:rPr>
              <a:t> vlasy - </a:t>
            </a:r>
            <a:r>
              <a:rPr lang="cs-CZ" sz="4800" i="1" dirty="0" err="1" smtClean="0">
                <a:hlinkClick r:id="rId3" action="ppaction://hlinkfile" tooltip="Tři zlaté vlasy děda Vševěda (pohádka)"/>
              </a:rPr>
              <a:t>ěda</a:t>
            </a:r>
            <a:r>
              <a:rPr lang="cs-CZ" sz="4800" i="1" dirty="0" smtClean="0">
                <a:hlinkClick r:id="rId3" action="ppaction://hlinkfile" tooltip="Tři zlaté vlasy děda Vševěda (pohádka)"/>
              </a:rPr>
              <a:t> - </a:t>
            </a:r>
            <a:r>
              <a:rPr lang="cs-CZ" sz="4800" i="1" dirty="0" err="1" smtClean="0">
                <a:hlinkClick r:id="rId3" action="ppaction://hlinkfile" tooltip="Tři zlaté vlasy děda Vševěda (pohádka)"/>
              </a:rPr>
              <a:t>ševěda</a:t>
            </a:r>
            <a:r>
              <a:rPr lang="cs-CZ" sz="4800" dirty="0" smtClean="0"/>
              <a:t> </a:t>
            </a:r>
          </a:p>
          <a:p>
            <a:r>
              <a:rPr lang="cs-CZ" sz="4800" i="1" dirty="0" smtClean="0">
                <a:hlinkClick r:id="rId4" action="ppaction://hlinkfile" tooltip="Dlouhý, Široký a Bystrozraký (pohádka)"/>
              </a:rPr>
              <a:t>- </a:t>
            </a:r>
            <a:r>
              <a:rPr lang="cs-CZ" sz="4800" i="1" dirty="0" err="1" smtClean="0">
                <a:hlinkClick r:id="rId4" action="ppaction://hlinkfile" tooltip="Dlouhý, Široký a Bystrozraký (pohádka)"/>
              </a:rPr>
              <a:t>louhý</a:t>
            </a:r>
            <a:r>
              <a:rPr lang="cs-CZ" sz="4800" i="1" dirty="0" smtClean="0">
                <a:hlinkClick r:id="rId4" action="ppaction://hlinkfile" tooltip="Dlouhý, Široký a Bystrozraký (pohádka)"/>
              </a:rPr>
              <a:t>, - </a:t>
            </a:r>
            <a:r>
              <a:rPr lang="cs-CZ" sz="4800" i="1" dirty="0" err="1" smtClean="0">
                <a:hlinkClick r:id="rId4" action="ppaction://hlinkfile" tooltip="Dlouhý, Široký a Bystrozraký (pohádka)"/>
              </a:rPr>
              <a:t>iroký</a:t>
            </a:r>
            <a:r>
              <a:rPr lang="cs-CZ" sz="4800" i="1" dirty="0" smtClean="0">
                <a:hlinkClick r:id="rId4" action="ppaction://hlinkfile" tooltip="Dlouhý, Široký a Bystrozraký (pohádka)"/>
              </a:rPr>
              <a:t> a - </a:t>
            </a:r>
            <a:r>
              <a:rPr lang="cs-CZ" sz="4800" i="1" dirty="0" err="1" smtClean="0">
                <a:hlinkClick r:id="rId4" action="ppaction://hlinkfile" tooltip="Dlouhý, Široký a Bystrozraký (pohádka)"/>
              </a:rPr>
              <a:t>ystrozraký</a:t>
            </a:r>
            <a:r>
              <a:rPr lang="cs-CZ" sz="4800" dirty="0" smtClean="0"/>
              <a:t>  </a:t>
            </a:r>
          </a:p>
          <a:p>
            <a:r>
              <a:rPr lang="cs-CZ" sz="4800" i="1" dirty="0" smtClean="0">
                <a:hlinkClick r:id="rId5" action="ppaction://hlinkfile"/>
              </a:rPr>
              <a:t>- </a:t>
            </a:r>
            <a:r>
              <a:rPr lang="cs-CZ" sz="4800" i="1" dirty="0" err="1" smtClean="0">
                <a:hlinkClick r:id="rId5" action="ppaction://hlinkfile"/>
              </a:rPr>
              <a:t>rnečku</a:t>
            </a:r>
            <a:r>
              <a:rPr lang="cs-CZ" sz="4800" i="1" dirty="0" smtClean="0">
                <a:hlinkClick r:id="rId5" action="ppaction://hlinkfile"/>
              </a:rPr>
              <a:t>, - </a:t>
            </a:r>
            <a:r>
              <a:rPr lang="cs-CZ" sz="4800" i="1" dirty="0" err="1" smtClean="0">
                <a:hlinkClick r:id="rId5" action="ppaction://hlinkfile"/>
              </a:rPr>
              <a:t>ař</a:t>
            </a:r>
            <a:r>
              <a:rPr lang="cs-CZ" sz="4800" i="1" dirty="0" smtClean="0">
                <a:hlinkClick r:id="rId5" action="ppaction://hlinkfile"/>
              </a:rPr>
              <a:t>!</a:t>
            </a:r>
            <a:r>
              <a:rPr lang="cs-CZ" sz="4800" dirty="0" smtClean="0"/>
              <a:t> </a:t>
            </a:r>
          </a:p>
          <a:p>
            <a:r>
              <a:rPr lang="cs-CZ" sz="4800" i="1" dirty="0" smtClean="0">
                <a:hlinkClick r:id="rId6" action="ppaction://hlinkfile"/>
              </a:rPr>
              <a:t>- ták - </a:t>
            </a:r>
            <a:r>
              <a:rPr lang="cs-CZ" sz="4800" i="1" dirty="0" err="1" smtClean="0">
                <a:hlinkClick r:id="rId6" action="ppaction://hlinkfile"/>
              </a:rPr>
              <a:t>hnivák</a:t>
            </a:r>
            <a:r>
              <a:rPr lang="cs-CZ" sz="4800" i="1" dirty="0" smtClean="0">
                <a:hlinkClick r:id="rId6" action="ppaction://hlinkfile"/>
              </a:rPr>
              <a:t> a - </a:t>
            </a:r>
            <a:r>
              <a:rPr lang="cs-CZ" sz="4800" i="1" dirty="0" err="1" smtClean="0">
                <a:hlinkClick r:id="rId6" action="ppaction://hlinkfile"/>
              </a:rPr>
              <a:t>iška</a:t>
            </a:r>
            <a:r>
              <a:rPr lang="cs-CZ" sz="4800" i="1" dirty="0" smtClean="0">
                <a:hlinkClick r:id="rId6" action="ppaction://hlinkfile"/>
              </a:rPr>
              <a:t> - </a:t>
            </a:r>
            <a:r>
              <a:rPr lang="cs-CZ" sz="4800" i="1" dirty="0" err="1" smtClean="0">
                <a:hlinkClick r:id="rId6" action="ppaction://hlinkfile"/>
              </a:rPr>
              <a:t>yška</a:t>
            </a:r>
            <a:r>
              <a:rPr lang="cs-CZ" sz="4800" dirty="0" smtClean="0"/>
              <a:t> </a:t>
            </a:r>
          </a:p>
          <a:p>
            <a:r>
              <a:rPr lang="cs-CZ" sz="4800" i="1" dirty="0" smtClean="0">
                <a:hlinkClick r:id="rId7" action="ppaction://hlinkfile"/>
              </a:rPr>
              <a:t>- </a:t>
            </a:r>
            <a:r>
              <a:rPr lang="cs-CZ" sz="4800" i="1" dirty="0" err="1" smtClean="0">
                <a:hlinkClick r:id="rId7" action="ppaction://hlinkfile"/>
              </a:rPr>
              <a:t>tesánek</a:t>
            </a:r>
            <a:r>
              <a:rPr lang="cs-CZ" sz="4800" dirty="0" smtClean="0"/>
              <a:t> </a:t>
            </a:r>
          </a:p>
          <a:p>
            <a:r>
              <a:rPr lang="cs-CZ" sz="4800" i="1" dirty="0" smtClean="0">
                <a:hlinkClick r:id="rId8" action="ppaction://hlinkfile"/>
              </a:rPr>
              <a:t>- </a:t>
            </a:r>
            <a:r>
              <a:rPr lang="cs-CZ" sz="4800" i="1" dirty="0" err="1" smtClean="0">
                <a:hlinkClick r:id="rId8" action="ppaction://hlinkfile"/>
              </a:rPr>
              <a:t>něhurka</a:t>
            </a:r>
            <a:r>
              <a:rPr lang="cs-CZ" sz="4800" dirty="0" smtClean="0"/>
              <a:t> 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48</TotalTime>
  <Words>131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Základní škola, Hořice, Husova 11 VY_32_sada 1_08</vt:lpstr>
      <vt:lpstr>Prezentace aplikace PowerPoint</vt:lpstr>
      <vt:lpstr>Seřaď podle abecedy jména hrdinů z knihy Lovci mamutů od E. Štorcha: </vt:lpstr>
      <vt:lpstr>V básni K. V. Raise Cestička k domovu najdi podstatná jména, vypiš je a urči jejich rod: </vt:lpstr>
      <vt:lpstr>Do názvů pohádek od K. J. Erbena doplň chybějící písmena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1_08</dc:title>
  <cp:lastModifiedBy>Učitel</cp:lastModifiedBy>
  <cp:revision>12</cp:revision>
  <dcterms:modified xsi:type="dcterms:W3CDTF">2013-05-22T11:28:54Z</dcterms:modified>
</cp:coreProperties>
</file>