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8" r:id="rId5"/>
    <p:sldId id="257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658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164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893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58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316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833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457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29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66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782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41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6EE2D-1423-4C6B-A1F9-CAB3A57CED2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E556F-1C3E-45E3-A98D-2983CA9CC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907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VY_52_INOVACE_48_Podnebí ČR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podnebím panujícím v ČR a s faktory, které ho ovlivňují.</a:t>
            </a:r>
          </a:p>
          <a:p>
            <a:r>
              <a:rPr lang="cs-CZ" dirty="0" smtClean="0"/>
              <a:t>Pomůcky: </a:t>
            </a:r>
            <a:r>
              <a:rPr lang="cs-CZ" smtClean="0"/>
              <a:t>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28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Největší vliv na podnebí oblasti má </a:t>
            </a:r>
            <a:r>
              <a:rPr lang="cs-CZ" b="1" dirty="0" smtClean="0"/>
              <a:t>zeměpisná šířka</a:t>
            </a:r>
            <a:r>
              <a:rPr lang="cs-CZ" dirty="0"/>
              <a:t> </a:t>
            </a:r>
            <a:r>
              <a:rPr lang="cs-CZ" dirty="0" smtClean="0"/>
              <a:t>– okolo 50. </a:t>
            </a:r>
            <a:r>
              <a:rPr lang="cs-CZ" dirty="0" smtClean="0"/>
              <a:t>rovnoběžky - </a:t>
            </a:r>
            <a:r>
              <a:rPr lang="cs-CZ" b="1" dirty="0" smtClean="0"/>
              <a:t>mírný pás</a:t>
            </a:r>
          </a:p>
          <a:p>
            <a:r>
              <a:rPr lang="cs-CZ" dirty="0" smtClean="0"/>
              <a:t>Dalším faktorem je </a:t>
            </a:r>
            <a:r>
              <a:rPr lang="cs-CZ" b="1" dirty="0" smtClean="0"/>
              <a:t>vzdálenost od oceánu </a:t>
            </a:r>
            <a:r>
              <a:rPr lang="cs-CZ" dirty="0" smtClean="0"/>
              <a:t>– ČR leží na </a:t>
            </a:r>
            <a:r>
              <a:rPr lang="cs-CZ" b="1" dirty="0" smtClean="0"/>
              <a:t>rozhraní mezi oceánským typem </a:t>
            </a:r>
            <a:r>
              <a:rPr lang="cs-CZ" dirty="0" smtClean="0"/>
              <a:t>podnebí na západě </a:t>
            </a:r>
            <a:r>
              <a:rPr lang="cs-CZ" b="1" dirty="0" smtClean="0"/>
              <a:t>a pevninským typem</a:t>
            </a:r>
            <a:r>
              <a:rPr lang="cs-CZ" dirty="0" smtClean="0"/>
              <a:t> podnebí na východě</a:t>
            </a:r>
          </a:p>
          <a:p>
            <a:r>
              <a:rPr lang="cs-CZ" dirty="0" smtClean="0"/>
              <a:t>Lokální rozdíly v podnebí jsou dány </a:t>
            </a:r>
            <a:r>
              <a:rPr lang="cs-CZ" b="1" dirty="0" smtClean="0"/>
              <a:t>reliéfem </a:t>
            </a:r>
            <a:r>
              <a:rPr lang="cs-CZ" dirty="0" smtClean="0"/>
              <a:t>– s rostoucí </a:t>
            </a:r>
            <a:r>
              <a:rPr lang="cs-CZ" dirty="0" err="1" smtClean="0"/>
              <a:t>nadm</a:t>
            </a:r>
            <a:r>
              <a:rPr lang="cs-CZ" dirty="0" smtClean="0"/>
              <a:t>. výškou klesá teplota a roste množství srážek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79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V zimním období nastávají teplotní inverze, kdy je na horách jasno a teplo a v údolích mlha a </a:t>
            </a:r>
            <a:r>
              <a:rPr lang="cs-CZ" dirty="0" smtClean="0"/>
              <a:t>zima.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524590"/>
            <a:ext cx="3851920" cy="28889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945440"/>
            <a:ext cx="4352256" cy="271580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812360" y="58459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69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/>
          <a:lstStyle/>
          <a:p>
            <a:r>
              <a:rPr lang="cs-CZ" dirty="0" smtClean="0"/>
              <a:t>Podle lokálních rozdílů rozlišujeme v ČR oblasti:</a:t>
            </a:r>
          </a:p>
          <a:p>
            <a:r>
              <a:rPr lang="cs-CZ" dirty="0" smtClean="0"/>
              <a:t>Chladné - </a:t>
            </a:r>
          </a:p>
          <a:p>
            <a:r>
              <a:rPr lang="cs-CZ" dirty="0" smtClean="0"/>
              <a:t>Mírně teplé -</a:t>
            </a:r>
          </a:p>
          <a:p>
            <a:r>
              <a:rPr lang="cs-CZ" dirty="0" smtClean="0"/>
              <a:t>Teplé -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30744" y="1628800"/>
            <a:ext cx="35615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Curlz MT" pitchFamily="82" charset="0"/>
              </a:rPr>
              <a:t>Doplň příklady dle atlasu ČR</a:t>
            </a:r>
            <a:endParaRPr lang="cs-CZ" sz="4400" dirty="0">
              <a:solidFill>
                <a:schemeClr val="accent2">
                  <a:lumMod val="75000"/>
                </a:schemeClr>
              </a:solidFill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540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1.http://cs.wikipedia.org/wiki/</a:t>
            </a:r>
            <a:r>
              <a:rPr lang="cs-CZ" dirty="0" err="1" smtClean="0"/>
              <a:t>Soubor:PodzimniInverzeHrubyJesenik.jpg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2.http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Soubor:SmokeCeilingInLochcarron.jpg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45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168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VY_52_INOVACE_48_Podnebí ČR</vt:lpstr>
      <vt:lpstr>Prezentace aplikace PowerPoint</vt:lpstr>
      <vt:lpstr>Podnebí ČR</vt:lpstr>
      <vt:lpstr>Prezentace aplikace PowerPoint</vt:lpstr>
      <vt:lpstr>Prezentace aplikace PowerPoint</vt:lpstr>
      <vt:lpstr>Zdroje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 ČR</dc:title>
  <dc:creator>Vagnerova</dc:creator>
  <cp:lastModifiedBy>Martin Králík</cp:lastModifiedBy>
  <cp:revision>13</cp:revision>
  <dcterms:created xsi:type="dcterms:W3CDTF">2011-11-02T20:08:14Z</dcterms:created>
  <dcterms:modified xsi:type="dcterms:W3CDTF">2012-03-14T14:21:24Z</dcterms:modified>
</cp:coreProperties>
</file>