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61" r:id="rId3"/>
    <p:sldId id="257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27472-6545-4745-915F-CE32744BC97F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E23D7B-B5A7-4607-807D-87ECE80139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083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92575-EE42-4320-A861-EA2C43A7DF7E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60C97-F06A-492E-84F5-13E63132956C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973-03F8-4BA3-BC0E-F1CBC413B9A2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4BC69-CA02-461F-91A7-C61B625EDAC5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54251-F937-452A-A2B1-5261C6F526D0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A012-ED01-4728-9A7A-02F5B3671BF5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E92C8-C03D-483B-B209-978837AC24B5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F2D8-0D0B-4323-A17E-F54C840E526C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1A378-814B-4B82-8D40-015AAEEC3B20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2ECCE-8A73-4406-85F8-702D195C3EFF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4DF39-4C18-4A53-8ECE-C2EE931B5150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C969A7-B825-44D5-ACB0-14C55AF7DCEE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r>
              <a:rPr lang="cs-CZ" sz="3200" b="1" smtClean="0">
                <a:latin typeface="+mn-lt"/>
              </a:rPr>
              <a:t/>
            </a:r>
            <a:br>
              <a:rPr lang="cs-CZ" sz="3200" b="1" smtClean="0">
                <a:latin typeface="+mn-lt"/>
              </a:rPr>
            </a:br>
            <a:r>
              <a:rPr lang="cs-CZ" sz="3200" b="1" smtClean="0">
                <a:latin typeface="+mn-lt"/>
              </a:rPr>
              <a:t>VY_32_INOVACE 8_19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 – HLÁSKA, SLABIKA, SLOVO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Slabiky se S, 1. </a:t>
            </a:r>
            <a:r>
              <a:rPr lang="cs-CZ" dirty="0" err="1" smtClean="0">
                <a:latin typeface="+mn-lt"/>
              </a:rPr>
              <a:t>roč</a:t>
            </a:r>
            <a:r>
              <a:rPr lang="cs-CZ" smtClean="0">
                <a:latin typeface="+mn-lt"/>
              </a:rPr>
              <a:t>.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467544" y="1412776"/>
            <a:ext cx="8567936" cy="3754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Český jazyk – hláska, slabika, slovo, slabiky se S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 11. 5. </a:t>
            </a: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2011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Pracovní list, žáci si procvičují čtení a psaní slabik se S.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český jazyk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Chápe obecně používané termíny, znaky, symboly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Rozumí obsahu sdělení a přiměřeně na něj reaguje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prvouka, výtvarná výchova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ozum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 pokyn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ů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 p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ené složitosti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·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 </a:t>
            </a:r>
            <a:r>
              <a:rPr lang="cs-CZ" sz="1100" dirty="0" smtClean="0">
                <a:latin typeface="Calibri" pitchFamily="34" charset="0"/>
                <a:ea typeface="Calibri" pitchFamily="34" charset="0"/>
                <a:cs typeface="Symbol" pitchFamily="18" charset="2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Symbol" pitchFamily="18" charset="2"/>
              </a:rPr>
              <a:t>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vládat základní hygienické návyky spojené s psaním a dodržovat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č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itelnost psaného projevu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Rozpoznat samohlásky (odlišovat jejich délku) a souhlásky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– 2. ročník, základní škola praktická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Pracovní list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URČI NÁZEV ZVÍŘETE, DEJ DO KROUŽKU SLABIKU SE </a:t>
            </a:r>
            <a:r>
              <a:rPr lang="cs-CZ" sz="4000" dirty="0" smtClean="0"/>
              <a:t>S</a:t>
            </a:r>
            <a:r>
              <a:rPr lang="cs-CZ" sz="2000" dirty="0" smtClean="0"/>
              <a:t> A VEDLE JI PŘEPIŠ PSACÍM PÍSMEM, OBRÁZKY VYBARVI</a:t>
            </a:r>
            <a:endParaRPr lang="cs-CZ" sz="40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177281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 U S A	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270892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 R A S E 	_________________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2987824" y="508518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 O V A 	__________________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400506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 O S A 	_________________</a:t>
            </a:r>
            <a:endParaRPr lang="cs-CZ" b="1" dirty="0"/>
          </a:p>
        </p:txBody>
      </p:sp>
      <p:pic>
        <p:nvPicPr>
          <p:cNvPr id="17" name="Obrázek 16" descr="hus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159404"/>
            <a:ext cx="936104" cy="1096122"/>
          </a:xfrm>
          <a:prstGeom prst="rect">
            <a:avLst/>
          </a:prstGeom>
        </p:spPr>
      </p:pic>
      <p:pic>
        <p:nvPicPr>
          <p:cNvPr id="24" name="Obrázek 23" descr="PRAS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498308"/>
            <a:ext cx="1368152" cy="1097204"/>
          </a:xfrm>
          <a:prstGeom prst="rect">
            <a:avLst/>
          </a:prstGeom>
        </p:spPr>
      </p:pic>
      <p:pic>
        <p:nvPicPr>
          <p:cNvPr id="25" name="Obrázek 24" descr="vos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3699706"/>
            <a:ext cx="1008112" cy="990781"/>
          </a:xfrm>
          <a:prstGeom prst="rect">
            <a:avLst/>
          </a:prstGeom>
        </p:spPr>
      </p:pic>
      <p:pic>
        <p:nvPicPr>
          <p:cNvPr id="26" name="Obrázek 25" descr="sov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71600" y="4725144"/>
            <a:ext cx="917448" cy="122529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100" i="1" dirty="0" smtClean="0"/>
              <a:t>Slabikář naše čtení</a:t>
            </a:r>
            <a:r>
              <a:rPr lang="cs-CZ" sz="1100" dirty="0" smtClean="0"/>
              <a:t>. Olomouc : </a:t>
            </a:r>
            <a:r>
              <a:rPr lang="cs-CZ" sz="1100" dirty="0" err="1" smtClean="0"/>
              <a:t>Scientia</a:t>
            </a:r>
            <a:r>
              <a:rPr lang="cs-CZ" sz="1100" dirty="0" smtClean="0"/>
              <a:t>, </a:t>
            </a:r>
            <a:r>
              <a:rPr lang="cs-CZ" sz="1100" dirty="0" err="1" smtClean="0"/>
              <a:t>spol.sr.o</a:t>
            </a:r>
            <a:r>
              <a:rPr lang="cs-CZ" sz="1100" dirty="0" smtClean="0"/>
              <a:t>., pedagogické nakladatelství, 2001. 125 s.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86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škola, Hořice, Husova 11 VY_32_INOVACE 8_19 </vt:lpstr>
      <vt:lpstr>Prezentace aplikace PowerPoint</vt:lpstr>
      <vt:lpstr>Pracovní list URČI NÁZEV ZVÍŘETE, DEJ DO KROUŽKU SLABIKU SE S A VEDLE JI PŘEPIŠ PSACÍM PÍSMEM, OBRÁZKY VYBARVI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15</cp:revision>
  <dcterms:modified xsi:type="dcterms:W3CDTF">2013-05-22T11:34:30Z</dcterms:modified>
</cp:coreProperties>
</file>