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0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8BC470-8BC0-4E29-95C5-8FAB3334C09A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00A785-41B5-4D3E-B45E-D3921FA176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156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91FBB-21C8-4117-8A03-B11E9D54659F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52F1F-2A1F-4B4B-B4AA-7157824E6FBB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D15B9-5EB8-45EB-9B98-B6856C0DEB2E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67757-F156-4071-8C86-92C1021B786E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6A1CA-63DB-4F45-94F1-A6E77E9ECB83}" type="datetime1">
              <a:rPr lang="cs-CZ" smtClean="0"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212BF-5C7B-4457-BEEF-C50D5868407E}" type="datetime1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229F0-B2AF-40D4-906F-13A0151E1A63}" type="datetime1">
              <a:rPr lang="cs-CZ" smtClean="0"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667A1-B1F6-439E-BEB6-E863982515F4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0F330-47F3-403B-B6FF-00ABD18DBE09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33E8D-E0E5-42A2-8CFB-AC90312724DC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D974F-AE69-40F8-96EA-D2BD4F987B54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EC6EFC-A207-4A4A-AC4D-CDEBF5AA6772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split/>
  </p:transition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itan-crystal_bar.JPG" TargetMode="External"/><Relationship Id="rId2" Type="http://schemas.openxmlformats.org/officeDocument/2006/relationships/hyperlink" Target="http://cs.wikipedia.org/wiki/Soubor:Zlato_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SilverUSGOV.jpg" TargetMode="External"/><Relationship Id="rId4" Type="http://schemas.openxmlformats.org/officeDocument/2006/relationships/hyperlink" Target="http://cs.wikipedia.org/wiki/Soubor:C%C3%ADnov%C3%BD_voj%C3%A1%C4%8Dek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VY_32_INOVACE 2_92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124744"/>
            <a:ext cx="4248150" cy="923330"/>
          </a:xfrm>
          <a:prstGeom prst="rect">
            <a:avLst/>
          </a:prstGeom>
          <a:noFill/>
          <a:ln>
            <a:noFill/>
          </a:ln>
          <a:extLst/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ZEMĚ II.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Český jazyk, 8.-9.ročník, tvoření přídavných jmen, určování vzoru</a:t>
            </a:r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539552" y="908720"/>
            <a:ext cx="7520970" cy="40934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NÁZEV DIGITÁLNÍHO UČEBNÍHO MATERIÁLU:  Český jazyk – tvoření přídavných jmen a určování vzoru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AUTOR: Mgr. Soňa Lánská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STRUČNÁ ANOTACE (OBSAH, DATUM PILOTÁŽE):22. 2. 2011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Prezentace k procvičování přídavných jmen motivovaná učivem o kovech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VZDĚLÁVACÍ PŘEDMĚT (VE KTERÉM BYL MATERIÁL ODUČEN): český jazyk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KLÍČOVÉ KOMPETENCE: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100" dirty="0" smtClean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Pracuje s učebnicemi, učebními materiály a učebními pomůckami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100" dirty="0" smtClean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Chápe obecně používané znaky, termíny a symboly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Rozumí obsahu sdělení a přiměřeně na něj reaguje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MEZIPŘEDMĚTOVÉ VZTAHY: chemie, zeměpis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OČEKÁVANÝ VÝSTUP: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Skloňovat podstatná a přídavná jména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TYPICKÁ VĚKOVÁ SKUPINA: 8. ročník, základní škola praktická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100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100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>
    <p:spli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Ke každému podstatnému jménu (název kovu) utvoř přídavné a urči, zda je tvrdé – měkké a jeho vzor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Stříbro – stříbrný – tvrdé, mladý</a:t>
            </a:r>
          </a:p>
          <a:p>
            <a:r>
              <a:rPr lang="cs-CZ" dirty="0" smtClean="0"/>
              <a:t>Zlato</a:t>
            </a:r>
          </a:p>
          <a:p>
            <a:r>
              <a:rPr lang="cs-CZ" dirty="0" smtClean="0"/>
              <a:t>Cín</a:t>
            </a:r>
          </a:p>
          <a:p>
            <a:r>
              <a:rPr lang="cs-CZ" dirty="0" smtClean="0"/>
              <a:t>Železo</a:t>
            </a:r>
          </a:p>
          <a:p>
            <a:r>
              <a:rPr lang="cs-CZ" dirty="0" smtClean="0"/>
              <a:t>Olovo</a:t>
            </a:r>
          </a:p>
          <a:p>
            <a:r>
              <a:rPr lang="cs-CZ" dirty="0" smtClean="0"/>
              <a:t>Měď</a:t>
            </a:r>
          </a:p>
          <a:p>
            <a:r>
              <a:rPr lang="cs-CZ" dirty="0" smtClean="0"/>
              <a:t>Zinek</a:t>
            </a:r>
          </a:p>
          <a:p>
            <a:endParaRPr lang="cs-CZ" dirty="0" smtClean="0"/>
          </a:p>
        </p:txBody>
      </p:sp>
      <p:pic>
        <p:nvPicPr>
          <p:cNvPr id="5" name="Obrázek 4" descr="220px-Cínový_vojáček[1]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39952" y="2276873"/>
            <a:ext cx="1584176" cy="2361862"/>
          </a:xfrm>
          <a:prstGeom prst="rect">
            <a:avLst/>
          </a:prstGeom>
        </p:spPr>
      </p:pic>
      <p:pic>
        <p:nvPicPr>
          <p:cNvPr id="6" name="Obrázek 5" descr="stříbr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36096" y="4149080"/>
            <a:ext cx="2934072" cy="197234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076056" y="242088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Cín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24128" y="4221088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Přírodní stříbro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cs-CZ" dirty="0" smtClean="0"/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/>
              <a:t>Hliník</a:t>
            </a:r>
          </a:p>
          <a:p>
            <a:r>
              <a:rPr lang="cs-CZ" dirty="0" smtClean="0"/>
              <a:t>Chrom</a:t>
            </a:r>
          </a:p>
          <a:p>
            <a:r>
              <a:rPr lang="cs-CZ" dirty="0" smtClean="0"/>
              <a:t>Nikl</a:t>
            </a:r>
          </a:p>
          <a:p>
            <a:r>
              <a:rPr lang="cs-CZ" dirty="0" smtClean="0"/>
              <a:t>Platina</a:t>
            </a:r>
          </a:p>
          <a:p>
            <a:r>
              <a:rPr lang="cs-CZ" dirty="0" smtClean="0"/>
              <a:t>Rtuť</a:t>
            </a:r>
          </a:p>
          <a:p>
            <a:r>
              <a:rPr lang="cs-CZ" dirty="0" smtClean="0"/>
              <a:t>Titan</a:t>
            </a:r>
          </a:p>
          <a:p>
            <a:r>
              <a:rPr lang="cs-CZ" dirty="0" smtClean="0"/>
              <a:t>Kobalt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5" name="Obrázek 4" descr="tita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44008" y="836712"/>
            <a:ext cx="3810000" cy="2387600"/>
          </a:xfrm>
          <a:prstGeom prst="rect">
            <a:avLst/>
          </a:prstGeom>
        </p:spPr>
      </p:pic>
      <p:pic>
        <p:nvPicPr>
          <p:cNvPr id="6" name="Obrázek 5" descr="zlat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915816" y="3140968"/>
            <a:ext cx="3175000" cy="23622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788024" y="112474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Krystaly titanu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72000" y="3356992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Přírodní zlato z Čech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a citace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Soubor:Zlato 2.jpg. In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 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St. </a:t>
            </a:r>
            <a:r>
              <a:rPr lang="cs-CZ" sz="1200" dirty="0" err="1" smtClean="0"/>
              <a:t>Petersburg</a:t>
            </a:r>
            <a:r>
              <a:rPr lang="cs-CZ" sz="1200" dirty="0" smtClean="0"/>
              <a:t> (Florida) 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20.4.2008, last </a:t>
            </a:r>
            <a:r>
              <a:rPr lang="cs-CZ" sz="1200" dirty="0" err="1" smtClean="0"/>
              <a:t>modified</a:t>
            </a:r>
            <a:r>
              <a:rPr lang="cs-CZ" sz="1200" dirty="0" smtClean="0"/>
              <a:t> on 28.4.2011 [cit. 2011-05-01]. Dostupné z WWW: </a:t>
            </a:r>
            <a:r>
              <a:rPr lang="cs-CZ" sz="1200" dirty="0" smtClean="0">
                <a:hlinkClick r:id="rId2"/>
              </a:rPr>
              <a:t>http://cs.wikipedia.org/wiki/Soubor:Zlato_2.jpg</a:t>
            </a:r>
            <a:r>
              <a:rPr lang="cs-CZ" sz="1200" dirty="0" smtClean="0"/>
              <a:t> .</a:t>
            </a:r>
          </a:p>
          <a:p>
            <a:r>
              <a:rPr lang="cs-CZ" sz="1200" dirty="0" smtClean="0"/>
              <a:t>Soubor:Titan-</a:t>
            </a:r>
            <a:r>
              <a:rPr lang="cs-CZ" sz="1200" dirty="0" err="1" smtClean="0"/>
              <a:t>crystal</a:t>
            </a:r>
            <a:r>
              <a:rPr lang="cs-CZ" sz="1200" dirty="0" smtClean="0"/>
              <a:t> bar.JPG. In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 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St. </a:t>
            </a:r>
            <a:r>
              <a:rPr lang="cs-CZ" sz="1200" dirty="0" err="1" smtClean="0"/>
              <a:t>Petersburg</a:t>
            </a:r>
            <a:r>
              <a:rPr lang="cs-CZ" sz="1200" dirty="0" smtClean="0"/>
              <a:t> (Florida) 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18.7.2009, last </a:t>
            </a:r>
            <a:r>
              <a:rPr lang="cs-CZ" sz="1200" dirty="0" err="1" smtClean="0"/>
              <a:t>modified</a:t>
            </a:r>
            <a:r>
              <a:rPr lang="cs-CZ" sz="1200" dirty="0" smtClean="0"/>
              <a:t> on 19.4.2011 [cit. 2011-05-01]. Dostupné z WWW: </a:t>
            </a:r>
            <a:r>
              <a:rPr lang="cs-CZ" sz="1200" dirty="0" smtClean="0">
                <a:hlinkClick r:id="rId3"/>
              </a:rPr>
              <a:t>http://cs.wikipedia.org/wiki/Soubor:Titan-crystal_bar.JPG</a:t>
            </a:r>
            <a:r>
              <a:rPr lang="cs-CZ" sz="1200" dirty="0" smtClean="0"/>
              <a:t> .</a:t>
            </a:r>
          </a:p>
          <a:p>
            <a:r>
              <a:rPr lang="cs-CZ" sz="1200" dirty="0" smtClean="0"/>
              <a:t>Soubor:C%C3%</a:t>
            </a:r>
            <a:r>
              <a:rPr lang="cs-CZ" sz="1200" dirty="0" err="1" smtClean="0"/>
              <a:t>ADnov</a:t>
            </a:r>
            <a:r>
              <a:rPr lang="cs-CZ" sz="1200" dirty="0" smtClean="0"/>
              <a:t>%C3%BD voj%C3%A1%C4%8Dek.jpg. In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 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St. </a:t>
            </a:r>
            <a:r>
              <a:rPr lang="cs-CZ" sz="1200" dirty="0" err="1" smtClean="0"/>
              <a:t>Petersburg</a:t>
            </a:r>
            <a:r>
              <a:rPr lang="cs-CZ" sz="1200" dirty="0" smtClean="0"/>
              <a:t> (Florida) 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14.7.2007, last </a:t>
            </a:r>
            <a:r>
              <a:rPr lang="cs-CZ" sz="1200" dirty="0" err="1" smtClean="0"/>
              <a:t>modified</a:t>
            </a:r>
            <a:r>
              <a:rPr lang="cs-CZ" sz="1200" dirty="0" smtClean="0"/>
              <a:t> on 25.4.2011 [cit. 2011-05-01]. Dostupné z WWW: </a:t>
            </a:r>
            <a:r>
              <a:rPr lang="cs-CZ" sz="1200" dirty="0" smtClean="0">
                <a:hlinkClick r:id="rId4"/>
              </a:rPr>
              <a:t>http://cs.wikipedia.org/wiki/Soubor:C%C3%ADnov%C3%BD_voj%C3%A1%C4%8Dek.jpg</a:t>
            </a:r>
            <a:r>
              <a:rPr lang="cs-CZ" sz="1200" dirty="0" smtClean="0"/>
              <a:t> .</a:t>
            </a:r>
          </a:p>
          <a:p>
            <a:r>
              <a:rPr lang="cs-CZ" sz="1200" dirty="0" smtClean="0"/>
              <a:t>Soubor:</a:t>
            </a:r>
            <a:r>
              <a:rPr lang="cs-CZ" sz="1200" dirty="0" err="1" smtClean="0"/>
              <a:t>SilverUSGOV.jpg</a:t>
            </a:r>
            <a:r>
              <a:rPr lang="cs-CZ" sz="1200" dirty="0" smtClean="0"/>
              <a:t>. In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 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St. </a:t>
            </a:r>
            <a:r>
              <a:rPr lang="cs-CZ" sz="1200" dirty="0" err="1" smtClean="0"/>
              <a:t>Petersburg</a:t>
            </a:r>
            <a:r>
              <a:rPr lang="cs-CZ" sz="1200" dirty="0" smtClean="0"/>
              <a:t> (Florida) 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27.8.2005, last </a:t>
            </a:r>
            <a:r>
              <a:rPr lang="cs-CZ" sz="1200" dirty="0" err="1" smtClean="0"/>
              <a:t>modified</a:t>
            </a:r>
            <a:r>
              <a:rPr lang="cs-CZ" sz="1200" dirty="0" smtClean="0"/>
              <a:t> on 24.4.2011 [cit. 2011-05-01]. Dostupné z WWW: </a:t>
            </a:r>
            <a:r>
              <a:rPr lang="cs-CZ" sz="1200" dirty="0" smtClean="0">
                <a:hlinkClick r:id="rId5"/>
              </a:rPr>
              <a:t>http://cs.wikipedia.org/wiki/Soubor:SilverUSGOV.jpg</a:t>
            </a:r>
            <a:r>
              <a:rPr lang="cs-CZ" sz="1200" dirty="0" smtClean="0"/>
              <a:t> .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129</Words>
  <Application>Microsoft Office PowerPoint</Application>
  <PresentationFormat>Předvádění na obrazovce (4:3)</PresentationFormat>
  <Paragraphs>52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Základní škola, Hořice, Husova 11 VY_32_INOVACE 2_92 </vt:lpstr>
      <vt:lpstr>Prezentace aplikace PowerPoint</vt:lpstr>
      <vt:lpstr>Ke každému podstatnému jménu (název kovu) utvoř přídavné a urči, zda je tvrdé – měkké a jeho vzor</vt:lpstr>
      <vt:lpstr>Prezentace aplikace PowerPoint</vt:lpstr>
      <vt:lpstr>Odkazy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škola, Hořice, Husova 11 VY_32_sada 1_01 </dc:title>
  <cp:lastModifiedBy>Učitel</cp:lastModifiedBy>
  <cp:revision>7</cp:revision>
  <dcterms:modified xsi:type="dcterms:W3CDTF">2013-05-22T09:47:13Z</dcterms:modified>
</cp:coreProperties>
</file>