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67" r:id="rId6"/>
    <p:sldId id="268" r:id="rId7"/>
    <p:sldId id="269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42" autoAdjust="0"/>
    <p:restoredTop sz="94660"/>
  </p:normalViewPr>
  <p:slideViewPr>
    <p:cSldViewPr>
      <p:cViewPr>
        <p:scale>
          <a:sx n="75" d="100"/>
          <a:sy n="75" d="100"/>
        </p:scale>
        <p:origin x="-1068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B806534F-DEF9-46E7-91D4-9A5917C20F03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78BA6CC-1CEA-4380-B4BA-D410852ABC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83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58A36-9362-42A3-B866-FD62FB379F7E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4F9632-FAEA-4DAC-86C6-8407F6750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790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27E23-A415-434E-917D-BFC1303485FF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7A0D7-C333-47BC-82D3-BCF67A4C3F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196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4834AD-B756-4A19-B1B6-EEB9AC152EEC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B8596-F692-45AD-BA61-1203095606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321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EAD1F-8710-47D5-8D42-93F4E108BF7C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49555-CB72-4606-896B-67F87E3BB1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420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CCAD2-819D-4B4C-B2C7-8717ECBC1B08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51F63-66DF-475D-8195-8621AC4AC2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07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CA6E2-ED1D-42C0-B2EE-7C547C43CBE0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DA6A3-696C-41B0-B6C9-2BCDC11D17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335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E8A46-4621-4440-97B7-4A7C8BF264B0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D2D56-A90E-4B0F-AFC3-9667D6F880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152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E7668-B20A-4834-93B9-E38B654D301C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CC94E7-A708-4629-BF42-F2D107795F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518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E5402-3B22-456F-9C7F-3DF217F765E2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CE2BE-FB1E-4810-BBAA-246AE9B2BB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871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8AB3A1-527B-4174-B167-A9107D2CE245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7EB9A-9B4B-489D-99B2-1CF90305A8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175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4BFF3B9-F540-4E11-AFCA-A4CDBABBB8CF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5A5788AC-B382-470C-981A-AD458BB6CF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4" r:id="rId1"/>
    <p:sldLayoutId id="2147484066" r:id="rId2"/>
    <p:sldLayoutId id="2147484067" r:id="rId3"/>
    <p:sldLayoutId id="2147484068" r:id="rId4"/>
    <p:sldLayoutId id="2147484069" r:id="rId5"/>
    <p:sldLayoutId id="2147484070" r:id="rId6"/>
    <p:sldLayoutId id="2147484071" r:id="rId7"/>
    <p:sldLayoutId id="2147484075" r:id="rId8"/>
    <p:sldLayoutId id="2147484076" r:id="rId9"/>
    <p:sldLayoutId id="2147484072" r:id="rId10"/>
    <p:sldLayoutId id="214748407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esto-bohumin.cz/cz/zpravodajstvi/aktuality/8733-nejvetsi-evropsky-vyrobce-zeleznicnich-kol-a-dvojkoli-zve-do-zakulisi-bonatrans-porada-den-otevrenych-dveri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3933825"/>
            <a:ext cx="3309938" cy="174783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Technická mechanika – </a:t>
            </a:r>
            <a:r>
              <a:rPr lang="cs-CZ" sz="2800" smtClean="0">
                <a:solidFill>
                  <a:srgbClr val="443329"/>
                </a:solidFill>
              </a:rPr>
              <a:t>Odpor </a:t>
            </a:r>
            <a:r>
              <a:rPr lang="cs-CZ" sz="2800" smtClean="0">
                <a:solidFill>
                  <a:srgbClr val="443329"/>
                </a:solidFill>
              </a:rPr>
              <a:t>při </a:t>
            </a:r>
            <a:r>
              <a:rPr lang="cs-CZ" sz="2800" dirty="0" smtClean="0">
                <a:solidFill>
                  <a:srgbClr val="443329"/>
                </a:solidFill>
              </a:rPr>
              <a:t>valení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05_03_32_INOVACE_14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Technická mechanika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17235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Objasnění odporu při valení.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Rameno valivého odporu, deformace 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podložky. 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717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288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Odpor při valení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687" cy="1143000"/>
          </a:xfrm>
        </p:spPr>
        <p:txBody>
          <a:bodyPr/>
          <a:lstStyle/>
          <a:p>
            <a:r>
              <a:rPr lang="cs-CZ" dirty="0" smtClean="0"/>
              <a:t>Odpor při valení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916832"/>
            <a:ext cx="6777037" cy="3508375"/>
          </a:xfrm>
        </p:spPr>
        <p:txBody>
          <a:bodyPr/>
          <a:lstStyle/>
          <a:p>
            <a:r>
              <a:rPr lang="cs-CZ" dirty="0" smtClean="0"/>
              <a:t>Pokud by byl válec i vodorovná podložka dokonalé tuhé, nedocházelo by k jejich deformaci.</a:t>
            </a:r>
          </a:p>
          <a:p>
            <a:r>
              <a:rPr lang="cs-CZ" dirty="0" smtClean="0"/>
              <a:t>Docházelo by ke styku těles pouze v povrchové úsečce válce.</a:t>
            </a:r>
          </a:p>
          <a:p>
            <a:r>
              <a:rPr lang="cs-CZ" dirty="0" smtClean="0"/>
              <a:t>Tomuto stavu má nejblíže kolo drážního vozidla. </a:t>
            </a:r>
            <a:endParaRPr lang="cs-CZ" dirty="0"/>
          </a:p>
        </p:txBody>
      </p:sp>
      <p:pic>
        <p:nvPicPr>
          <p:cNvPr id="1026" name="Picture 2" descr="http://www.mesto-bohumin.cz/data/foto_clanek/008733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476328"/>
            <a:ext cx="28575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627784" y="6104329"/>
            <a:ext cx="201965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>
                <a:solidFill>
                  <a:prstClr val="black"/>
                </a:solidFill>
              </a:rPr>
              <a:t>Obr. 1 – železniční dvojkolí</a:t>
            </a:r>
          </a:p>
        </p:txBody>
      </p:sp>
    </p:spTree>
    <p:extLst>
      <p:ext uri="{BB962C8B-B14F-4D97-AF65-F5344CB8AC3E}">
        <p14:creationId xmlns:p14="http://schemas.microsoft.com/office/powerpoint/2010/main" val="29309232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60648"/>
            <a:ext cx="7024687" cy="1143000"/>
          </a:xfrm>
        </p:spPr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971600" y="1556792"/>
                <a:ext cx="6777037" cy="3508375"/>
              </a:xfrm>
            </p:spPr>
            <p:txBody>
              <a:bodyPr/>
              <a:lstStyle/>
              <a:p>
                <a:r>
                  <a:rPr lang="cs-CZ" dirty="0" smtClean="0"/>
                  <a:t>Pokud bychom měli dokonale tuhou podložku, byla by v rovnováze tíha tělesa G a reakce podložky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dirty="0" smtClean="0"/>
                  <a:t>.</a:t>
                </a:r>
              </a:p>
              <a:p>
                <a:pPr marL="69850" indent="0">
                  <a:buNone/>
                </a:pPr>
                <a:endParaRPr lang="cs-CZ" dirty="0" smtClean="0"/>
              </a:p>
              <a:p>
                <a:r>
                  <a:rPr lang="cs-CZ" dirty="0" smtClean="0"/>
                  <a:t>Potom by i sebemenší vodorovná síla uvedla válec do valivého pohybu.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71600" y="1556792"/>
                <a:ext cx="6777037" cy="3508375"/>
              </a:xfrm>
              <a:blipFill rotWithShape="1">
                <a:blip r:embed="rId2"/>
                <a:stretch>
                  <a:fillRect t="-1389" r="-5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4005064"/>
            <a:ext cx="3261329" cy="2312579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411760" y="5966851"/>
            <a:ext cx="364111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>
                <a:solidFill>
                  <a:prstClr val="black"/>
                </a:solidFill>
              </a:rPr>
              <a:t>Obr. 2 – valení po dokonale tuhé podložce</a:t>
            </a:r>
          </a:p>
        </p:txBody>
      </p:sp>
    </p:spTree>
    <p:extLst>
      <p:ext uri="{BB962C8B-B14F-4D97-AF65-F5344CB8AC3E}">
        <p14:creationId xmlns:p14="http://schemas.microsoft.com/office/powerpoint/2010/main" val="34238186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Skutečná </a:t>
            </a:r>
            <a:r>
              <a:rPr lang="cs-CZ" dirty="0" smtClean="0"/>
              <a:t>tělesa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skutečných těles dochází k deformaci podložky</a:t>
            </a:r>
            <a:r>
              <a:rPr lang="cs-CZ" dirty="0" smtClean="0"/>
              <a:t>.</a:t>
            </a:r>
          </a:p>
          <a:p>
            <a:r>
              <a:rPr lang="cs-CZ" dirty="0" smtClean="0"/>
              <a:t>Dochází k posunu těžiště a vznikne silová dvojice.</a:t>
            </a:r>
          </a:p>
          <a:p>
            <a:r>
              <a:rPr lang="cs-CZ" dirty="0" smtClean="0"/>
              <a:t>Podmínka rovnováhy: </a:t>
            </a:r>
            <a:r>
              <a:rPr lang="cs-CZ" dirty="0" err="1" smtClean="0"/>
              <a:t>F.a</a:t>
            </a:r>
            <a:r>
              <a:rPr lang="cs-CZ" dirty="0" smtClean="0"/>
              <a:t>-G.</a:t>
            </a:r>
            <a:r>
              <a:rPr lang="cs-CZ" dirty="0" smtClean="0">
                <a:sym typeface="Symbol"/>
              </a:rPr>
              <a:t>=0</a:t>
            </a:r>
          </a:p>
          <a:p>
            <a:r>
              <a:rPr lang="cs-CZ" dirty="0" smtClean="0"/>
              <a:t> </a:t>
            </a:r>
            <a:r>
              <a:rPr lang="cs-CZ" dirty="0" smtClean="0">
                <a:sym typeface="Symbol"/>
              </a:rPr>
              <a:t> - rameno valivého odporu závisí na materiálu podložky a válce.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67672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Valení po pružné podložce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780928"/>
            <a:ext cx="4645153" cy="2272858"/>
          </a:xfrm>
        </p:spPr>
      </p:pic>
      <p:sp>
        <p:nvSpPr>
          <p:cNvPr id="5" name="TextovéPole 4"/>
          <p:cNvSpPr txBox="1"/>
          <p:nvPr/>
        </p:nvSpPr>
        <p:spPr>
          <a:xfrm>
            <a:off x="2627784" y="5661247"/>
            <a:ext cx="374929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Obr.3 – Silové poměry při valení po pružné podložce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893608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1 - </a:t>
            </a:r>
            <a:r>
              <a:rPr lang="cs-CZ" sz="1800" dirty="0"/>
              <a:t>AUTOR NEUVEDEN. </a:t>
            </a:r>
            <a:r>
              <a:rPr lang="cs-CZ" sz="1800" i="1" dirty="0"/>
              <a:t>Bohumín</a:t>
            </a:r>
            <a:r>
              <a:rPr lang="cs-CZ" sz="1800" dirty="0"/>
              <a:t> [online]. [cit. 26.4.2013]. 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www.mesto-bohumin.cz/cz/zpravodajstvi/aktuality/8733-nejvetsi-evropsky-vyrobce-zeleznicnich-kol-a-dvojkoli-zve-do-zakulisi-bonatrans-porada-den-otevrenych-dveri.html</a:t>
            </a:r>
            <a:endParaRPr lang="cs-CZ" sz="1800" dirty="0" smtClean="0"/>
          </a:p>
          <a:p>
            <a:pPr eaLnBrk="1" hangingPunct="1"/>
            <a:r>
              <a:rPr lang="cs-CZ" sz="1800" dirty="0">
                <a:latin typeface="Franklin Gothic Book" pitchFamily="34" charset="0"/>
              </a:rPr>
              <a:t>Obr. </a:t>
            </a:r>
            <a:r>
              <a:rPr lang="cs-CZ" sz="1800" dirty="0" smtClean="0">
                <a:latin typeface="Franklin Gothic Book" pitchFamily="34" charset="0"/>
              </a:rPr>
              <a:t>2 a 3. </a:t>
            </a:r>
            <a:r>
              <a:rPr lang="cs-CZ" sz="1800" dirty="0">
                <a:latin typeface="Franklin Gothic Book" pitchFamily="34" charset="0"/>
              </a:rPr>
              <a:t>- </a:t>
            </a:r>
            <a:r>
              <a:rPr lang="cs-CZ" sz="1800" dirty="0"/>
              <a:t>SALABA, Stanislav; MATĚNA, Antonín. </a:t>
            </a:r>
            <a:r>
              <a:rPr lang="cs-CZ" sz="1800" i="1" dirty="0"/>
              <a:t>Mechanika I</a:t>
            </a:r>
            <a:r>
              <a:rPr lang="cs-CZ" sz="1800" dirty="0"/>
              <a:t>. Praha: SNTL, 1977, ISBN 5462.</a:t>
            </a:r>
          </a:p>
          <a:p>
            <a:pPr eaLnBrk="1" hangingPunct="1"/>
            <a:endParaRPr lang="cs-CZ" sz="18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2492</TotalTime>
  <Words>300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Výukový materiál</vt:lpstr>
      <vt:lpstr>Prezentace aplikace PowerPoint</vt:lpstr>
      <vt:lpstr>Odpor při valení</vt:lpstr>
      <vt:lpstr>Popis</vt:lpstr>
      <vt:lpstr>Skutečná tělesa</vt:lpstr>
      <vt:lpstr>Valení po pružné podložce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287</cp:revision>
  <dcterms:created xsi:type="dcterms:W3CDTF">2011-04-17T19:50:20Z</dcterms:created>
  <dcterms:modified xsi:type="dcterms:W3CDTF">2013-05-07T06:44:55Z</dcterms:modified>
</cp:coreProperties>
</file>