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9" r:id="rId5"/>
    <p:sldId id="266" r:id="rId6"/>
    <p:sldId id="267" r:id="rId7"/>
    <p:sldId id="268" r:id="rId8"/>
    <p:sldId id="270" r:id="rId9"/>
    <p:sldId id="272" r:id="rId10"/>
    <p:sldId id="273" r:id="rId11"/>
    <p:sldId id="274" r:id="rId12"/>
    <p:sldId id="275" r:id="rId13"/>
    <p:sldId id="276" r:id="rId14"/>
    <p:sldId id="277" r:id="rId15"/>
    <p:sldId id="260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458" autoAdjust="0"/>
    <p:restoredTop sz="94660"/>
  </p:normalViewPr>
  <p:slideViewPr>
    <p:cSldViewPr>
      <p:cViewPr>
        <p:scale>
          <a:sx n="75" d="100"/>
          <a:sy n="75" d="100"/>
        </p:scale>
        <p:origin x="-438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806534F-DEF9-46E7-91D4-9A5917C20F03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78BA6CC-1CEA-4380-B4BA-D410852AB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83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8A36-9362-42A3-B866-FD62FB379F7E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F9632-FAEA-4DAC-86C6-8407F6750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790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27E23-A415-434E-917D-BFC1303485FF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7A0D7-C333-47BC-82D3-BCF67A4C3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196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834AD-B756-4A19-B1B6-EEB9AC152EEC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B8596-F692-45AD-BA61-1203095606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321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EAD1F-8710-47D5-8D42-93F4E108BF7C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9555-CB72-4606-896B-67F87E3BB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420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CCAD2-819D-4B4C-B2C7-8717ECBC1B08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51F63-66DF-475D-8195-8621AC4AC2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07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CA6E2-ED1D-42C0-B2EE-7C547C43CBE0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DA6A3-696C-41B0-B6C9-2BCDC11D1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335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E8A46-4621-4440-97B7-4A7C8BF264B0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D2D56-A90E-4B0F-AFC3-9667D6F88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152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E7668-B20A-4834-93B9-E38B654D301C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C94E7-A708-4629-BF42-F2D107795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518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E5402-3B22-456F-9C7F-3DF217F765E2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CE2BE-FB1E-4810-BBAA-246AE9B2B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871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AB3A1-527B-4174-B167-A9107D2CE245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7EB9A-9B4B-489D-99B2-1CF90305A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175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4BFF3B9-F540-4E11-AFCA-A4CDBABBB8CF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5A5788AC-B382-470C-981A-AD458BB6C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4" r:id="rId1"/>
    <p:sldLayoutId id="2147484066" r:id="rId2"/>
    <p:sldLayoutId id="2147484067" r:id="rId3"/>
    <p:sldLayoutId id="2147484068" r:id="rId4"/>
    <p:sldLayoutId id="2147484069" r:id="rId5"/>
    <p:sldLayoutId id="2147484070" r:id="rId6"/>
    <p:sldLayoutId id="2147484071" r:id="rId7"/>
    <p:sldLayoutId id="2147484075" r:id="rId8"/>
    <p:sldLayoutId id="2147484076" r:id="rId9"/>
    <p:sldLayoutId id="2147484072" r:id="rId10"/>
    <p:sldLayoutId id="214748407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riks.cz/eriks.asp?pageid=281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933825"/>
            <a:ext cx="3309938" cy="1747838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Technická mechanika – </a:t>
            </a:r>
            <a:r>
              <a:rPr lang="cs-CZ" sz="2800" dirty="0" smtClean="0">
                <a:solidFill>
                  <a:srgbClr val="443329"/>
                </a:solidFill>
              </a:rPr>
              <a:t>Řemenový převod</a:t>
            </a:r>
            <a:endParaRPr lang="cs-CZ" sz="2800" dirty="0" smtClean="0">
              <a:solidFill>
                <a:srgbClr val="443329"/>
              </a:solidFill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05_03_32_INOVACE_16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Technická mechanika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Řemenové převody a druhy řemenů.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slova: Klínové řemeny, Dvojité klínové řemeny, variátorové řemeny, článkové klínové řemeny. 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288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Řemenový převod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Klínové řemeny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9850" indent="0">
              <a:buNone/>
            </a:pPr>
            <a:r>
              <a:rPr lang="cs-CZ" dirty="0"/>
              <a:t>Klínové řemeny slouží </a:t>
            </a:r>
            <a:endParaRPr lang="cs-CZ" dirty="0" smtClean="0"/>
          </a:p>
          <a:p>
            <a:pPr marL="69850" indent="0">
              <a:buNone/>
            </a:pPr>
            <a:r>
              <a:rPr lang="cs-CZ" dirty="0" smtClean="0"/>
              <a:t>k </a:t>
            </a:r>
            <a:r>
              <a:rPr lang="cs-CZ" dirty="0"/>
              <a:t>přenosu výkonu </a:t>
            </a:r>
            <a:r>
              <a:rPr lang="cs-CZ" dirty="0" err="1" smtClean="0"/>
              <a:t>respe</a:t>
            </a:r>
            <a:r>
              <a:rPr lang="cs-CZ" dirty="0" smtClean="0"/>
              <a:t> – </a:t>
            </a:r>
          </a:p>
          <a:p>
            <a:pPr marL="69850" indent="0">
              <a:buNone/>
            </a:pPr>
            <a:r>
              <a:rPr lang="cs-CZ" dirty="0" err="1" smtClean="0"/>
              <a:t>ktive</a:t>
            </a:r>
            <a:r>
              <a:rPr lang="cs-CZ" dirty="0" smtClean="0"/>
              <a:t> </a:t>
            </a:r>
            <a:r>
              <a:rPr lang="cs-CZ" dirty="0"/>
              <a:t>otáček z hnací </a:t>
            </a:r>
            <a:r>
              <a:rPr lang="cs-CZ" dirty="0" smtClean="0"/>
              <a:t>na</a:t>
            </a:r>
          </a:p>
          <a:p>
            <a:pPr marL="69850" indent="0">
              <a:buNone/>
            </a:pPr>
            <a:r>
              <a:rPr lang="cs-CZ" dirty="0" smtClean="0"/>
              <a:t>hnanou </a:t>
            </a:r>
            <a:r>
              <a:rPr lang="cs-CZ" dirty="0"/>
              <a:t>řemenici s </a:t>
            </a:r>
            <a:endParaRPr lang="cs-CZ" dirty="0" smtClean="0"/>
          </a:p>
          <a:p>
            <a:pPr marL="69850" indent="0">
              <a:buNone/>
            </a:pPr>
            <a:r>
              <a:rPr lang="cs-CZ" dirty="0" smtClean="0"/>
              <a:t>možností </a:t>
            </a:r>
            <a:r>
              <a:rPr lang="cs-CZ" dirty="0"/>
              <a:t>prokluzu.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992" y="2420888"/>
            <a:ext cx="3429000" cy="361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09604" y="6138524"/>
            <a:ext cx="181607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klínové řemeny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408685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687" cy="1143000"/>
          </a:xfrm>
        </p:spPr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6411" y="1607636"/>
            <a:ext cx="6777037" cy="3508375"/>
          </a:xfrm>
        </p:spPr>
        <p:txBody>
          <a:bodyPr/>
          <a:lstStyle/>
          <a:p>
            <a:r>
              <a:rPr lang="cs-CZ" dirty="0" smtClean="0"/>
              <a:t>Mezi řemenem a válcovou plochou nedochází k pohybu, nicméně pro správnou funkci potřebujeme vláknové tření.</a:t>
            </a:r>
            <a:endParaRPr lang="cs-CZ" dirty="0" smtClean="0"/>
          </a:p>
          <a:p>
            <a:r>
              <a:rPr lang="cs-CZ" dirty="0" smtClean="0"/>
              <a:t>Tento mechanismus řešíme metodou uvolňování jednotlivých členů.</a:t>
            </a: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6093296"/>
            <a:ext cx="25758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typy řemenových převodů</a:t>
            </a:r>
            <a:endParaRPr lang="cs-CZ" sz="1200" dirty="0"/>
          </a:p>
        </p:txBody>
      </p:sp>
      <p:pic>
        <p:nvPicPr>
          <p:cNvPr id="1026" name="Picture 2" descr="plochý &amp;rcaron;emen - p&amp;rcaron;evody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48" r="8070" b="30777"/>
          <a:stretch/>
        </p:blipFill>
        <p:spPr bwMode="auto">
          <a:xfrm>
            <a:off x="1331640" y="3972248"/>
            <a:ext cx="6408712" cy="212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0923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687" cy="1143000"/>
          </a:xfrm>
        </p:spPr>
        <p:txBody>
          <a:bodyPr/>
          <a:lstStyle/>
          <a:p>
            <a:r>
              <a:rPr lang="cs-CZ" dirty="0" smtClean="0"/>
              <a:t>Výpočet sil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717032"/>
            <a:ext cx="5338241" cy="2246997"/>
          </a:xfr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4067944" y="2150677"/>
                <a:ext cx="1126527" cy="6117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𝑓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7944" y="2150677"/>
                <a:ext cx="1126527" cy="61170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3890020" y="2997200"/>
                <a:ext cx="1935851" cy="6574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.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𝑓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𝑓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0020" y="2997200"/>
                <a:ext cx="1935851" cy="65742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2843808" y="6093296"/>
            <a:ext cx="14922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– 3 výpočet sil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037324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řemenů pro převody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Klasické klínové </a:t>
            </a:r>
            <a:r>
              <a:rPr lang="cs-CZ" dirty="0" smtClean="0"/>
              <a:t>řemeny</a:t>
            </a:r>
          </a:p>
          <a:p>
            <a:r>
              <a:rPr lang="cs-CZ" dirty="0"/>
              <a:t>Klínové řemeny s vnitřním </a:t>
            </a:r>
            <a:r>
              <a:rPr lang="cs-CZ" dirty="0" smtClean="0"/>
              <a:t>ozubením</a:t>
            </a:r>
          </a:p>
          <a:p>
            <a:r>
              <a:rPr lang="cs-CZ" dirty="0"/>
              <a:t>Násobné klínové </a:t>
            </a:r>
            <a:r>
              <a:rPr lang="cs-CZ" dirty="0" smtClean="0"/>
              <a:t>řemeny</a:t>
            </a:r>
          </a:p>
          <a:p>
            <a:r>
              <a:rPr lang="cs-CZ" dirty="0"/>
              <a:t>Dvojité klínové </a:t>
            </a:r>
            <a:r>
              <a:rPr lang="cs-CZ" dirty="0" smtClean="0"/>
              <a:t>řemeny</a:t>
            </a:r>
          </a:p>
          <a:p>
            <a:r>
              <a:rPr lang="cs-CZ" dirty="0" smtClean="0"/>
              <a:t>Variátorové </a:t>
            </a:r>
            <a:r>
              <a:rPr lang="cs-CZ" dirty="0"/>
              <a:t>řemeny </a:t>
            </a:r>
            <a:endParaRPr lang="cs-CZ" dirty="0" smtClean="0"/>
          </a:p>
          <a:p>
            <a:r>
              <a:rPr lang="pt-BR" dirty="0"/>
              <a:t>Polyuretanové klínové a kruhové </a:t>
            </a:r>
            <a:r>
              <a:rPr lang="pt-BR" dirty="0" smtClean="0"/>
              <a:t>řemeny</a:t>
            </a:r>
            <a:endParaRPr lang="cs-CZ" dirty="0" smtClean="0"/>
          </a:p>
          <a:p>
            <a:r>
              <a:rPr lang="cs-CZ" dirty="0"/>
              <a:t>Článkové klínové řemeny </a:t>
            </a:r>
          </a:p>
        </p:txBody>
      </p:sp>
    </p:spTree>
    <p:extLst>
      <p:ext uri="{BB962C8B-B14F-4D97-AF65-F5344CB8AC3E}">
        <p14:creationId xmlns:p14="http://schemas.microsoft.com/office/powerpoint/2010/main" val="23920119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7662" y="764704"/>
            <a:ext cx="7024687" cy="1143000"/>
          </a:xfrm>
        </p:spPr>
        <p:txBody>
          <a:bodyPr/>
          <a:lstStyle/>
          <a:p>
            <a:r>
              <a:rPr lang="cs-CZ" dirty="0" smtClean="0"/>
              <a:t>Klasický klínový řemen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95" y="1988840"/>
            <a:ext cx="7916821" cy="1987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http://nahradni-dily.elektrometal.cz/admin/obrazky/foto/velke/klinovy-remen-3l-454-na-prack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77072"/>
            <a:ext cx="2952328" cy="2217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36096" y="4082588"/>
            <a:ext cx="23114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klasický klínový řemen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6287770"/>
            <a:ext cx="17311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klínový řemen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025039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Klínový řemen s vnitřním ozubením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348880"/>
            <a:ext cx="6769702" cy="1699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http://challengept.com/images/products/cre-belt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221088"/>
            <a:ext cx="2381250" cy="2047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67944" y="4221088"/>
            <a:ext cx="6042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9244" y="6130464"/>
            <a:ext cx="6042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180391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Násobné klínové řemeny</a:t>
            </a:r>
            <a:endParaRPr lang="cs-CZ" dirty="0"/>
          </a:p>
        </p:txBody>
      </p:sp>
      <p:pic>
        <p:nvPicPr>
          <p:cNvPr id="5122" name="Picture 2" descr="Profil-multibel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48880"/>
            <a:ext cx="6676812" cy="1661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Identifikace &amp;rcaron;emenu 7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509120"/>
            <a:ext cx="1590675" cy="119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23928" y="4154596"/>
            <a:ext cx="6042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8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6021288"/>
            <a:ext cx="6042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9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3499235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Dvojité klínové řemeny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04864"/>
            <a:ext cx="7038309" cy="1767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 descr="http://www.zahradniremeny.cz/gallery/1/thn/gallery-image-0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21088"/>
            <a:ext cx="3810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8" y="4221088"/>
            <a:ext cx="6891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10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87736" y="6017924"/>
            <a:ext cx="67775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1129518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Variátorové řemeny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04864"/>
            <a:ext cx="7416824" cy="1862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67" r="46092" b="51449"/>
          <a:stretch/>
        </p:blipFill>
        <p:spPr>
          <a:xfrm>
            <a:off x="683568" y="4067167"/>
            <a:ext cx="3153184" cy="17653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076056" y="4437112"/>
            <a:ext cx="6891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12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6093296"/>
            <a:ext cx="6891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7018987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Polyuretanové kruhové a klínové řemeny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92896"/>
            <a:ext cx="7848872" cy="1355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4128" y="3873866"/>
            <a:ext cx="6891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14</a:t>
            </a:r>
            <a:endParaRPr lang="cs-CZ" sz="1200" dirty="0"/>
          </a:p>
        </p:txBody>
      </p:sp>
      <p:pic>
        <p:nvPicPr>
          <p:cNvPr id="8196" name="Picture 4" descr="reme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150865"/>
            <a:ext cx="1619250" cy="202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6093296"/>
            <a:ext cx="6891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15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5695685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Článkové klínové řemeny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20888"/>
            <a:ext cx="28575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59066" y="4082588"/>
            <a:ext cx="6891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16</a:t>
            </a:r>
            <a:endParaRPr lang="cs-CZ" sz="1200" dirty="0"/>
          </a:p>
        </p:txBody>
      </p:sp>
      <p:pic>
        <p:nvPicPr>
          <p:cNvPr id="9220" name="Picture 4" descr="http://www.concar.de/bilder/Power_Twis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06624"/>
            <a:ext cx="2286000" cy="118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80111" y="3992050"/>
            <a:ext cx="6891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17</a:t>
            </a:r>
            <a:endParaRPr lang="cs-CZ" sz="1200" dirty="0"/>
          </a:p>
        </p:txBody>
      </p:sp>
      <p:pic>
        <p:nvPicPr>
          <p:cNvPr id="9222" name="Picture 6" descr="NUTLin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431025"/>
            <a:ext cx="2286000" cy="118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SuperTLin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8228" y="4359586"/>
            <a:ext cx="2286000" cy="118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59066" y="5853359"/>
            <a:ext cx="17127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Obr. 18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580111" y="5853359"/>
            <a:ext cx="6891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19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310175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1 - </a:t>
            </a:r>
            <a:r>
              <a:rPr lang="cs-CZ" sz="1800" dirty="0"/>
              <a:t>AUTOR NEUVEDEN. </a:t>
            </a:r>
            <a:r>
              <a:rPr lang="cs-CZ" sz="1800" i="1" dirty="0" err="1"/>
              <a:t>Haberkorn</a:t>
            </a:r>
            <a:r>
              <a:rPr lang="cs-CZ" sz="1800" dirty="0"/>
              <a:t> [online]. [cit. 15.5.2013]. Dostupný na WWW: http://www.haberkorn.cz/klinove-remeny/ </a:t>
            </a:r>
            <a:endParaRPr lang="cs-CZ" sz="1800" dirty="0" smtClean="0">
              <a:latin typeface="Franklin Gothic Book" pitchFamily="34" charset="0"/>
            </a:endParaRP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</a:t>
            </a:r>
            <a:r>
              <a:rPr lang="cs-CZ" sz="1800" dirty="0" smtClean="0">
                <a:latin typeface="Franklin Gothic Book" pitchFamily="34" charset="0"/>
              </a:rPr>
              <a:t>. </a:t>
            </a:r>
            <a:r>
              <a:rPr lang="cs-CZ" sz="1800" dirty="0" smtClean="0">
                <a:latin typeface="Franklin Gothic Book" pitchFamily="34" charset="0"/>
              </a:rPr>
              <a:t>2 </a:t>
            </a:r>
            <a:r>
              <a:rPr lang="cs-CZ" sz="1800" dirty="0" smtClean="0">
                <a:latin typeface="Franklin Gothic Book" pitchFamily="34" charset="0"/>
              </a:rPr>
              <a:t>- </a:t>
            </a:r>
            <a:r>
              <a:rPr lang="cs-CZ" sz="1800" dirty="0"/>
              <a:t>AUTOR NEUVEDEN. </a:t>
            </a:r>
            <a:r>
              <a:rPr lang="cs-CZ" sz="1800" i="1" dirty="0" err="1"/>
              <a:t>Weblearning</a:t>
            </a:r>
            <a:r>
              <a:rPr lang="cs-CZ" sz="1800" dirty="0"/>
              <a:t> [online]. [cit. 15.5.2013]. Dostupný na WWW: http://www.weblearning.estranky.cz/fotoalbum/strojnictvi/plochy-remen---prevody.jpg.html 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</a:t>
            </a:r>
            <a:r>
              <a:rPr lang="cs-CZ" sz="1800" dirty="0">
                <a:latin typeface="Franklin Gothic Book" pitchFamily="34" charset="0"/>
              </a:rPr>
              <a:t>. </a:t>
            </a:r>
            <a:r>
              <a:rPr lang="cs-CZ" sz="1800" dirty="0" smtClean="0">
                <a:latin typeface="Franklin Gothic Book" pitchFamily="34" charset="0"/>
              </a:rPr>
              <a:t>3 </a:t>
            </a:r>
            <a:r>
              <a:rPr lang="cs-CZ" sz="1800" dirty="0">
                <a:latin typeface="Franklin Gothic Book" pitchFamily="34" charset="0"/>
              </a:rPr>
              <a:t>- </a:t>
            </a:r>
            <a:r>
              <a:rPr lang="cs-CZ" sz="1800" dirty="0"/>
              <a:t>SALABA, Stanislav; MATĚNA, Antonín. </a:t>
            </a:r>
            <a:r>
              <a:rPr lang="cs-CZ" sz="1800" i="1" dirty="0"/>
              <a:t>Mechanika I</a:t>
            </a:r>
            <a:r>
              <a:rPr lang="cs-CZ" sz="1800" dirty="0"/>
              <a:t>. Praha: SNTL, 1977, ISBN 5462</a:t>
            </a:r>
            <a:r>
              <a:rPr lang="cs-CZ" sz="1800" dirty="0" smtClean="0"/>
              <a:t>.</a:t>
            </a:r>
          </a:p>
          <a:p>
            <a:pPr eaLnBrk="1" hangingPunct="1"/>
            <a:r>
              <a:rPr lang="cs-CZ" sz="1800" dirty="0" smtClean="0"/>
              <a:t>Obr. 4,6,8,9,10,12,14,16 </a:t>
            </a:r>
            <a:r>
              <a:rPr lang="cs-CZ" sz="1800" dirty="0"/>
              <a:t>- AUTOR NEUVEDEN. </a:t>
            </a:r>
            <a:r>
              <a:rPr lang="cs-CZ" sz="1800" i="1" dirty="0" err="1"/>
              <a:t>Tyma</a:t>
            </a:r>
            <a:r>
              <a:rPr lang="cs-CZ" sz="1800" dirty="0"/>
              <a:t> [online]. [cit. 15.5.2013]. Dostupný na WWW: http://www.tyma.cz/produkty/remeny/klinove/#utm_medium=cpc&amp;utm_source=sklik&amp;utm_campaign=s_g_remeny+konkretni_klinove+remeny&amp;utm_content=v1 </a:t>
            </a:r>
            <a:endParaRPr lang="cs-CZ" sz="1800" dirty="0" smtClean="0"/>
          </a:p>
          <a:p>
            <a:pPr eaLnBrk="1" hangingPunct="1"/>
            <a:r>
              <a:rPr lang="cs-CZ" sz="1800" dirty="0" smtClean="0"/>
              <a:t>Obr. 5 - </a:t>
            </a:r>
            <a:r>
              <a:rPr lang="cs-CZ" sz="1800" dirty="0"/>
              <a:t>AUTOR NEUVEDEN. </a:t>
            </a:r>
            <a:r>
              <a:rPr lang="cs-CZ" sz="1800" i="1" dirty="0"/>
              <a:t>Náhradní díly</a:t>
            </a:r>
            <a:r>
              <a:rPr lang="cs-CZ" sz="1800" dirty="0"/>
              <a:t> [online]. [cit. 15.5.2013]. Dostupný na WWW: http://nahradni-dily.elektrometal.cz/nahradni-dil/klinovy-remen-3l-454-na-pracku </a:t>
            </a:r>
            <a:endParaRPr lang="cs-CZ" sz="1800" dirty="0"/>
          </a:p>
          <a:p>
            <a:pPr eaLnBrk="1" hangingPunct="1"/>
            <a:endParaRPr lang="cs-CZ" sz="18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</a:t>
            </a:r>
            <a:r>
              <a:rPr lang="cs-CZ" sz="2400" dirty="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 dirty="0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836712"/>
            <a:ext cx="7776864" cy="4012431"/>
          </a:xfrm>
        </p:spPr>
        <p:txBody>
          <a:bodyPr/>
          <a:lstStyle/>
          <a:p>
            <a:r>
              <a:rPr lang="cs-CZ" sz="1800" dirty="0" smtClean="0"/>
              <a:t>Obr. 7 - </a:t>
            </a:r>
            <a:r>
              <a:rPr lang="en-US" sz="1800" dirty="0"/>
              <a:t>AUTOR NEUVEDEN. </a:t>
            </a:r>
            <a:r>
              <a:rPr lang="en-US" sz="1800" i="1" dirty="0"/>
              <a:t>Friction Belts</a:t>
            </a:r>
            <a:r>
              <a:rPr lang="en-US" sz="1800" dirty="0"/>
              <a:t> [online]. [cit. 15.5.2013]. </a:t>
            </a:r>
            <a:r>
              <a:rPr lang="en-US" sz="1800" dirty="0" err="1"/>
              <a:t>Dostupný</a:t>
            </a:r>
            <a:r>
              <a:rPr lang="en-US" sz="1800" dirty="0"/>
              <a:t> </a:t>
            </a:r>
            <a:r>
              <a:rPr lang="en-US" sz="1800" dirty="0" err="1"/>
              <a:t>na</a:t>
            </a:r>
            <a:r>
              <a:rPr lang="en-US" sz="1800" dirty="0"/>
              <a:t> WWW: http://challengept.com/products.php?id=3 </a:t>
            </a:r>
            <a:endParaRPr lang="cs-CZ" sz="1800" dirty="0" smtClean="0"/>
          </a:p>
          <a:p>
            <a:r>
              <a:rPr lang="cs-CZ" sz="1800" dirty="0" smtClean="0"/>
              <a:t>Obr. </a:t>
            </a:r>
            <a:r>
              <a:rPr lang="cs-CZ" sz="1800" dirty="0"/>
              <a:t>11 - AUTOR NEUVEDEN. </a:t>
            </a:r>
            <a:r>
              <a:rPr lang="cs-CZ" sz="1800" i="1" dirty="0"/>
              <a:t>Zahradní řemeny</a:t>
            </a:r>
            <a:r>
              <a:rPr lang="cs-CZ" sz="1800" dirty="0"/>
              <a:t> [online]. [cit. 15.5.2013]. Dostupný na WWW: http://www.zahradniremeny.cz/fotogalerie/ </a:t>
            </a:r>
            <a:endParaRPr lang="cs-CZ" sz="1800" dirty="0" smtClean="0"/>
          </a:p>
          <a:p>
            <a:r>
              <a:rPr lang="cs-CZ" sz="1800" dirty="0" smtClean="0"/>
              <a:t>Obr. </a:t>
            </a:r>
            <a:r>
              <a:rPr lang="cs-CZ" sz="1800" dirty="0"/>
              <a:t>13 - AUTOR NEUVEDEN. </a:t>
            </a:r>
            <a:r>
              <a:rPr lang="cs-CZ" sz="1800" i="1" dirty="0" err="1"/>
              <a:t>Scootershop</a:t>
            </a:r>
            <a:r>
              <a:rPr lang="cs-CZ" sz="1800" dirty="0"/>
              <a:t> [online]. [cit. 15.5.2013]. Dostupný na WWW: http://www.scootershop.cz/2803-klinovy-remen-variatou-bando-835x20x30-na-skutr-motory-gy6-152qmi.html </a:t>
            </a:r>
            <a:endParaRPr lang="cs-CZ" sz="1800" dirty="0" smtClean="0"/>
          </a:p>
          <a:p>
            <a:r>
              <a:rPr lang="cs-CZ" sz="1800" dirty="0" smtClean="0"/>
              <a:t>Obr. </a:t>
            </a:r>
            <a:r>
              <a:rPr lang="cs-CZ" sz="1800" dirty="0"/>
              <a:t>15 - AUTOR NEUVEDEN. </a:t>
            </a:r>
            <a:r>
              <a:rPr lang="cs-CZ" sz="1800" i="1" dirty="0" err="1"/>
              <a:t>Eriks</a:t>
            </a:r>
            <a:r>
              <a:rPr lang="cs-CZ" sz="1800" dirty="0"/>
              <a:t> [online]. [cit. 15.5.2013].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www.eriks.cz/eriks.asp?pageid=2813</a:t>
            </a:r>
            <a:endParaRPr lang="cs-CZ" sz="1800" dirty="0" smtClean="0"/>
          </a:p>
          <a:p>
            <a:r>
              <a:rPr lang="cs-CZ" sz="1800" dirty="0" smtClean="0"/>
              <a:t>Obr. 17,18,19 </a:t>
            </a:r>
            <a:r>
              <a:rPr lang="cs-CZ" sz="1800" dirty="0"/>
              <a:t>- AUTOR NEUVEDEN. </a:t>
            </a:r>
            <a:r>
              <a:rPr lang="cs-CZ" sz="1800" i="1" dirty="0" err="1"/>
              <a:t>Whm</a:t>
            </a:r>
            <a:r>
              <a:rPr lang="cs-CZ" sz="1800" dirty="0"/>
              <a:t> [online]. [cit. 15.5.2013]. Dostupný na WWW: http://www.whm.cz/produkty/clankove-klinove-remeny </a:t>
            </a: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9551760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2769</TotalTime>
  <Words>565</Words>
  <Application>Microsoft Office PowerPoint</Application>
  <PresentationFormat>Předvádění na obrazovce (4:3)</PresentationFormat>
  <Paragraphs>78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Prezentace aplikace PowerPoint</vt:lpstr>
      <vt:lpstr>Výukový materiál</vt:lpstr>
      <vt:lpstr>Prezentace aplikace PowerPoint</vt:lpstr>
      <vt:lpstr>Klínové řemeny</vt:lpstr>
      <vt:lpstr>Popis</vt:lpstr>
      <vt:lpstr>Výpočet sil</vt:lpstr>
      <vt:lpstr>Typy řemenů pro převody</vt:lpstr>
      <vt:lpstr>Klasický klínový řemen</vt:lpstr>
      <vt:lpstr>Klínový řemen s vnitřním ozubením</vt:lpstr>
      <vt:lpstr>Násobné klínové řemeny</vt:lpstr>
      <vt:lpstr>Dvojité klínové řemeny</vt:lpstr>
      <vt:lpstr>Variátorové řemeny</vt:lpstr>
      <vt:lpstr>Polyuretanové kruhové a klínové řemeny</vt:lpstr>
      <vt:lpstr>Článkové klínové řemeny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387</cp:revision>
  <dcterms:created xsi:type="dcterms:W3CDTF">2011-04-17T19:50:20Z</dcterms:created>
  <dcterms:modified xsi:type="dcterms:W3CDTF">2013-05-15T08:27:20Z</dcterms:modified>
</cp:coreProperties>
</file>