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58" autoAdjust="0"/>
    <p:restoredTop sz="94660"/>
  </p:normalViewPr>
  <p:slideViewPr>
    <p:cSldViewPr>
      <p:cViewPr>
        <p:scale>
          <a:sx n="75" d="100"/>
          <a:sy n="75" d="100"/>
        </p:scale>
        <p:origin x="-438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806534F-DEF9-46E7-91D4-9A5917C20F03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78BA6CC-1CEA-4380-B4BA-D410852AB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8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8A36-9362-42A3-B866-FD62FB379F7E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F9632-FAEA-4DAC-86C6-8407F6750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79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27E23-A415-434E-917D-BFC1303485FF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7A0D7-C333-47BC-82D3-BCF67A4C3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196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834AD-B756-4A19-B1B6-EEB9AC152EEC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B8596-F692-45AD-BA61-120309560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321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EAD1F-8710-47D5-8D42-93F4E108BF7C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9555-CB72-4606-896B-67F87E3BB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420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CCAD2-819D-4B4C-B2C7-8717ECBC1B08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51F63-66DF-475D-8195-8621AC4AC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07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CA6E2-ED1D-42C0-B2EE-7C547C43CBE0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DA6A3-696C-41B0-B6C9-2BCDC11D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33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E8A46-4621-4440-97B7-4A7C8BF264B0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D2D56-A90E-4B0F-AFC3-9667D6F88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15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7668-B20A-4834-93B9-E38B654D301C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C94E7-A708-4629-BF42-F2D107795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E5402-3B22-456F-9C7F-3DF217F765E2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CE2BE-FB1E-4810-BBAA-246AE9B2B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7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AB3A1-527B-4174-B167-A9107D2CE245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7EB9A-9B4B-489D-99B2-1CF90305A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17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4BFF3B9-F540-4E11-AFCA-A4CDBABBB8CF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A5788AC-B382-470C-981A-AD458BB6C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66" r:id="rId2"/>
    <p:sldLayoutId id="2147484067" r:id="rId3"/>
    <p:sldLayoutId id="2147484068" r:id="rId4"/>
    <p:sldLayoutId id="2147484069" r:id="rId5"/>
    <p:sldLayoutId id="2147484070" r:id="rId6"/>
    <p:sldLayoutId id="2147484071" r:id="rId7"/>
    <p:sldLayoutId id="2147484075" r:id="rId8"/>
    <p:sldLayoutId id="2147484076" r:id="rId9"/>
    <p:sldLayoutId id="2147484072" r:id="rId10"/>
    <p:sldLayoutId id="21474840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933825"/>
            <a:ext cx="3309938" cy="17478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diferenciál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05_03_32_INOVACE_19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Princip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 typy diferenciálu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slova: Satelitní kola,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torsten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uzávěrka diferenciálu.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288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Převody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4589" y="620688"/>
            <a:ext cx="7024687" cy="1143000"/>
          </a:xfrm>
        </p:spPr>
        <p:txBody>
          <a:bodyPr/>
          <a:lstStyle/>
          <a:p>
            <a:r>
              <a:rPr lang="cs-CZ" dirty="0" smtClean="0"/>
              <a:t>Diferenciál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76294"/>
            <a:ext cx="6777037" cy="3508375"/>
          </a:xfrm>
        </p:spPr>
        <p:txBody>
          <a:bodyPr/>
          <a:lstStyle/>
          <a:p>
            <a:r>
              <a:rPr lang="cs-CZ" dirty="0" smtClean="0"/>
              <a:t>Nejčastěji se s ním setkáváme u automobilů,  avšak mnohdy jej nalezneme i obráběcích a tvářecích strojů.</a:t>
            </a:r>
          </a:p>
          <a:p>
            <a:r>
              <a:rPr lang="cs-CZ" dirty="0" smtClean="0"/>
              <a:t>U automobilů brání smyku kol při projíždění zatáčkou.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7" t="3778" r="27333" b="9822"/>
          <a:stretch/>
        </p:blipFill>
        <p:spPr bwMode="auto">
          <a:xfrm>
            <a:off x="5911552" y="3933056"/>
            <a:ext cx="2160240" cy="2108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20093" y="6179741"/>
            <a:ext cx="147303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diferenciál</a:t>
            </a:r>
            <a:endParaRPr lang="cs-CZ" sz="1200" dirty="0"/>
          </a:p>
        </p:txBody>
      </p:sp>
      <p:pic>
        <p:nvPicPr>
          <p:cNvPr id="2050" name="Picture 2" descr="http://www.agroseznam.cz/images_inzeraty/19485_1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89" b="17272"/>
          <a:stretch/>
        </p:blipFill>
        <p:spPr bwMode="auto">
          <a:xfrm>
            <a:off x="827584" y="4237841"/>
            <a:ext cx="436245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676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687" cy="1143000"/>
          </a:xfrm>
        </p:spPr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56857" y="1644957"/>
            <a:ext cx="3187551" cy="4419699"/>
          </a:xfrm>
        </p:spPr>
        <p:txBody>
          <a:bodyPr/>
          <a:lstStyle/>
          <a:p>
            <a:pPr marL="69850" indent="0">
              <a:buNone/>
            </a:pPr>
            <a:r>
              <a:rPr lang="cs-CZ" dirty="0" smtClean="0"/>
              <a:t>1 – talířové kolo</a:t>
            </a:r>
          </a:p>
          <a:p>
            <a:pPr marL="69850" indent="0">
              <a:buNone/>
            </a:pPr>
            <a:r>
              <a:rPr lang="cs-CZ" dirty="0" smtClean="0"/>
              <a:t>2 – satelitní kola</a:t>
            </a:r>
          </a:p>
          <a:p>
            <a:pPr marL="69850" indent="0">
              <a:buNone/>
            </a:pPr>
            <a:r>
              <a:rPr lang="cs-CZ" dirty="0" smtClean="0"/>
              <a:t>3 – vstupní hřídel</a:t>
            </a:r>
          </a:p>
          <a:p>
            <a:pPr marL="69850" indent="0">
              <a:buNone/>
            </a:pPr>
            <a:r>
              <a:rPr lang="cs-CZ" dirty="0" smtClean="0"/>
              <a:t>4 – kuželové kolo</a:t>
            </a:r>
          </a:p>
          <a:p>
            <a:pPr marL="69850" indent="0">
              <a:buNone/>
            </a:pPr>
            <a:r>
              <a:rPr lang="cs-CZ" dirty="0" smtClean="0"/>
              <a:t>5 – výstupní hřídel</a:t>
            </a:r>
          </a:p>
          <a:p>
            <a:pPr marL="69850" indent="0">
              <a:buNone/>
            </a:pPr>
            <a:r>
              <a:rPr lang="cs-CZ" dirty="0" smtClean="0"/>
              <a:t>6 – planetová kola</a:t>
            </a:r>
          </a:p>
          <a:p>
            <a:pPr marL="69850" indent="0">
              <a:buNone/>
            </a:pPr>
            <a:r>
              <a:rPr lang="cs-CZ" dirty="0" smtClean="0"/>
              <a:t>7 – výstupní hřídel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4589313" cy="4363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5949280"/>
            <a:ext cx="20036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vnitřní uspořádání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65683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jízdě po rovině, je kroutící moment ze vstupní hřídele rovnoměrně rozděluje mezi obě výstupní hřídele.</a:t>
            </a:r>
          </a:p>
          <a:p>
            <a:r>
              <a:rPr lang="cs-CZ" dirty="0" smtClean="0"/>
              <a:t>Při jízdě do zatáčky je jedna z výstupních hřídelí zatěžována více nežli druhá a dojde k přerozdělení kroutícího momentu z vstupní hřídele, roztočí se satelitní kola a dojde k přerozdělení kroutícího momentu.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365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Přírůstek počtu otáček vnějšího kola v zatáčce nad počet otáček při přímé jízdě se rovná úbytku počtu otáček vnitřního kola.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215" y="3501008"/>
            <a:ext cx="5473665" cy="2622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5856" y="6123806"/>
            <a:ext cx="11925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3 - princip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5023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diferenciálů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Klasický - se satelitními koly</a:t>
            </a:r>
          </a:p>
          <a:p>
            <a:r>
              <a:rPr lang="cs-CZ" dirty="0" smtClean="0"/>
              <a:t>Osový - </a:t>
            </a:r>
            <a:r>
              <a:rPr lang="cs-CZ" dirty="0" err="1" smtClean="0"/>
              <a:t>Torsen</a:t>
            </a:r>
            <a:endParaRPr lang="cs-CZ" dirty="0" smtClean="0"/>
          </a:p>
          <a:p>
            <a:r>
              <a:rPr lang="cs-CZ" dirty="0" smtClean="0"/>
              <a:t>S uzávěrkou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9029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Torsen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489" y="2276872"/>
            <a:ext cx="4572000" cy="3352800"/>
          </a:xfrm>
        </p:spPr>
      </p:pic>
      <p:sp>
        <p:nvSpPr>
          <p:cNvPr id="5" name="TextovéPole 4"/>
          <p:cNvSpPr txBox="1"/>
          <p:nvPr/>
        </p:nvSpPr>
        <p:spPr>
          <a:xfrm>
            <a:off x="3491880" y="5841860"/>
            <a:ext cx="13399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4, 5 - </a:t>
            </a:r>
            <a:r>
              <a:rPr lang="cs-CZ" sz="1200" dirty="0" err="1" smtClean="0"/>
              <a:t>torsen</a:t>
            </a:r>
            <a:endParaRPr lang="cs-CZ" sz="1200" dirty="0"/>
          </a:p>
        </p:txBody>
      </p:sp>
      <p:pic>
        <p:nvPicPr>
          <p:cNvPr id="3076" name="Picture 4" descr="http://th05.deviantart.net/fs70/PRE/f/2011/104/3/0/torsen_traction_differential_by_bugman123-d3e0s5j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793" y="2454585"/>
            <a:ext cx="2920591" cy="292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8110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 uzávěrkou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467" y="2324100"/>
            <a:ext cx="6074079" cy="3508375"/>
          </a:xfrm>
        </p:spPr>
      </p:pic>
      <p:sp>
        <p:nvSpPr>
          <p:cNvPr id="5" name="TextovéPole 4"/>
          <p:cNvSpPr txBox="1"/>
          <p:nvPr/>
        </p:nvSpPr>
        <p:spPr>
          <a:xfrm>
            <a:off x="1547664" y="6165304"/>
            <a:ext cx="13640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6 - uzávěrka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347213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1 - </a:t>
            </a:r>
            <a:r>
              <a:rPr lang="cs-CZ" sz="1800" dirty="0"/>
              <a:t>AUTOR NEUVEDEN. </a:t>
            </a:r>
            <a:r>
              <a:rPr lang="cs-CZ" sz="1800" i="1" dirty="0" err="1"/>
              <a:t>Autoline</a:t>
            </a:r>
            <a:r>
              <a:rPr lang="cs-CZ" sz="1800" dirty="0"/>
              <a:t> [online]. [cit. 20.5.2013]. Dostupný na WWW: http://autoline-eu.cz/sf/soucastky-prenosu-diferencial-SCANIA-3-serie4-serieR-serie-R660-5-57-12091307240848920600.html 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</a:t>
            </a:r>
            <a:r>
              <a:rPr lang="cs-CZ" sz="1800" dirty="0">
                <a:latin typeface="Franklin Gothic Book" pitchFamily="34" charset="0"/>
              </a:rPr>
              <a:t>. </a:t>
            </a:r>
            <a:r>
              <a:rPr lang="cs-CZ" sz="1800" dirty="0" smtClean="0">
                <a:latin typeface="Franklin Gothic Book" pitchFamily="34" charset="0"/>
              </a:rPr>
              <a:t>2 - </a:t>
            </a:r>
            <a:r>
              <a:rPr lang="cs-CZ" sz="1800" dirty="0"/>
              <a:t>SALABA, Stanislav; MATĚNA, Antonín. </a:t>
            </a:r>
            <a:r>
              <a:rPr lang="cs-CZ" sz="1800" i="1" dirty="0"/>
              <a:t>Mechanika </a:t>
            </a:r>
            <a:r>
              <a:rPr lang="cs-CZ" sz="1800" i="1" dirty="0" smtClean="0"/>
              <a:t>II</a:t>
            </a:r>
            <a:r>
              <a:rPr lang="cs-CZ" sz="1800" dirty="0" smtClean="0"/>
              <a:t>. </a:t>
            </a:r>
            <a:r>
              <a:rPr lang="cs-CZ" sz="1800" dirty="0"/>
              <a:t>Praha: SNTL, 1977, ISBN 5462</a:t>
            </a:r>
            <a:r>
              <a:rPr lang="cs-CZ" sz="1800" dirty="0" smtClean="0"/>
              <a:t>.</a:t>
            </a: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3 - </a:t>
            </a:r>
            <a:r>
              <a:rPr lang="cs-CZ" sz="1800" dirty="0"/>
              <a:t>AUTOR NEUVEDEN. </a:t>
            </a:r>
            <a:r>
              <a:rPr lang="cs-CZ" sz="1800" i="1" dirty="0" err="1"/>
              <a:t>Autoweb</a:t>
            </a:r>
            <a:r>
              <a:rPr lang="cs-CZ" sz="1800" dirty="0"/>
              <a:t> [online]. [cit. 21.5.2013]. Dostupný na WWW: http://www.autoweb.cz/video-jak-funguje-diferencial/ 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4,5 - </a:t>
            </a:r>
            <a:r>
              <a:rPr lang="cs-CZ" sz="1800" dirty="0"/>
              <a:t>AUTOR NEUVEDEN. </a:t>
            </a:r>
            <a:r>
              <a:rPr lang="cs-CZ" sz="1800" i="1" dirty="0" err="1"/>
              <a:t>torsen</a:t>
            </a:r>
            <a:r>
              <a:rPr lang="cs-CZ" sz="1800" dirty="0"/>
              <a:t> [online]. [cit. 21.5.2013]. Dostupný na WWW: http://www.torsen.com/products/T-1.htm 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6 - </a:t>
            </a:r>
            <a:r>
              <a:rPr lang="pt-BR" sz="1800" dirty="0"/>
              <a:t>AUTOR NEUVEDEN. </a:t>
            </a:r>
            <a:r>
              <a:rPr lang="pt-BR" sz="1800" i="1" dirty="0"/>
              <a:t>Eshop.jp</a:t>
            </a:r>
            <a:r>
              <a:rPr lang="pt-BR" sz="1800" dirty="0"/>
              <a:t> [online]. [cit. 21.5.2013]. Dostupný na WWW: http://eshop.jp-axles.cz/servis-vozidel/eshop/3-1-PEVNOSTNI-POLOOSY-JP-AXLES/43-2-vyrobky-JP-AXLES-NA-ZAKAZKU/5/6-Uzaverka-diferencialu-JP-AXLES-pro-portalove-napravy-UAZ </a:t>
            </a:r>
            <a:endParaRPr lang="cs-CZ" sz="18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3074</TotalTime>
  <Words>398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Výukový materiál</vt:lpstr>
      <vt:lpstr>Prezentace aplikace PowerPoint</vt:lpstr>
      <vt:lpstr>Diferenciál </vt:lpstr>
      <vt:lpstr>popis</vt:lpstr>
      <vt:lpstr>Funkce</vt:lpstr>
      <vt:lpstr>Definice</vt:lpstr>
      <vt:lpstr>Typy diferenciálů</vt:lpstr>
      <vt:lpstr>Torsen</vt:lpstr>
      <vt:lpstr>S uzávěrkou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471</cp:revision>
  <dcterms:created xsi:type="dcterms:W3CDTF">2011-04-17T19:50:20Z</dcterms:created>
  <dcterms:modified xsi:type="dcterms:W3CDTF">2013-05-21T13:28:19Z</dcterms:modified>
</cp:coreProperties>
</file>