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8" r:id="rId4"/>
    <p:sldId id="259" r:id="rId5"/>
    <p:sldId id="260" r:id="rId6"/>
    <p:sldId id="264" r:id="rId7"/>
    <p:sldId id="263" r:id="rId8"/>
    <p:sldId id="266" r:id="rId9"/>
    <p:sldId id="262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A3C89B-EC5D-4DEB-B7AC-20A2CAF68C6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C78E451-4546-429B-8FAA-057CD62E39B8}">
      <dgm:prSet phldrT="[Text]"/>
      <dgm:spPr/>
      <dgm:t>
        <a:bodyPr/>
        <a:lstStyle/>
        <a:p>
          <a:r>
            <a:rPr lang="cs-CZ" dirty="0" smtClean="0"/>
            <a:t>JEŘICE</a:t>
          </a:r>
          <a:endParaRPr lang="cs-CZ" dirty="0"/>
        </a:p>
      </dgm:t>
    </dgm:pt>
    <dgm:pt modelId="{709AC5D8-1939-4BA1-A482-59A842A2F317}" type="parTrans" cxnId="{D5869E0B-ABCC-4EAD-B53B-71EF30D4D985}">
      <dgm:prSet/>
      <dgm:spPr/>
      <dgm:t>
        <a:bodyPr/>
        <a:lstStyle/>
        <a:p>
          <a:endParaRPr lang="cs-CZ"/>
        </a:p>
      </dgm:t>
    </dgm:pt>
    <dgm:pt modelId="{4B2E6798-BF15-4342-A64B-1B5D9DA6B019}" type="sibTrans" cxnId="{D5869E0B-ABCC-4EAD-B53B-71EF30D4D985}">
      <dgm:prSet/>
      <dgm:spPr/>
      <dgm:t>
        <a:bodyPr/>
        <a:lstStyle/>
        <a:p>
          <a:endParaRPr lang="cs-CZ"/>
        </a:p>
      </dgm:t>
    </dgm:pt>
    <dgm:pt modelId="{DDF7E132-F1BF-4352-8B40-3901A80343D4}">
      <dgm:prSet phldrT="[Text]"/>
      <dgm:spPr/>
      <dgm:t>
        <a:bodyPr/>
        <a:lstStyle/>
        <a:p>
          <a:r>
            <a:rPr lang="cs-CZ" dirty="0" smtClean="0"/>
            <a:t>MILETÍN</a:t>
          </a:r>
          <a:endParaRPr lang="cs-CZ" dirty="0"/>
        </a:p>
      </dgm:t>
    </dgm:pt>
    <dgm:pt modelId="{C92B3BC4-512F-45DA-B629-BA15AC009BDD}" type="parTrans" cxnId="{8BDF5B5B-3A2B-4316-986E-437EADEF9349}">
      <dgm:prSet/>
      <dgm:spPr/>
      <dgm:t>
        <a:bodyPr/>
        <a:lstStyle/>
        <a:p>
          <a:endParaRPr lang="cs-CZ"/>
        </a:p>
      </dgm:t>
    </dgm:pt>
    <dgm:pt modelId="{0914791A-68E4-4504-8832-406353BF78E7}" type="sibTrans" cxnId="{8BDF5B5B-3A2B-4316-986E-437EADEF9349}">
      <dgm:prSet/>
      <dgm:spPr/>
      <dgm:t>
        <a:bodyPr/>
        <a:lstStyle/>
        <a:p>
          <a:endParaRPr lang="cs-CZ"/>
        </a:p>
      </dgm:t>
    </dgm:pt>
    <dgm:pt modelId="{51D34625-3203-4174-854D-B81E02E496BA}">
      <dgm:prSet phldrT="[Text]"/>
      <dgm:spPr/>
      <dgm:t>
        <a:bodyPr/>
        <a:lstStyle/>
        <a:p>
          <a:r>
            <a:rPr lang="cs-CZ" dirty="0" smtClean="0"/>
            <a:t>VIDOŇ</a:t>
          </a:r>
          <a:endParaRPr lang="cs-CZ" dirty="0"/>
        </a:p>
      </dgm:t>
    </dgm:pt>
    <dgm:pt modelId="{6ADC1F3F-574E-4567-809C-CB525B690AE9}" type="parTrans" cxnId="{53E36261-94ED-4A73-A428-A87D4E47E76A}">
      <dgm:prSet/>
      <dgm:spPr/>
      <dgm:t>
        <a:bodyPr/>
        <a:lstStyle/>
        <a:p>
          <a:endParaRPr lang="cs-CZ"/>
        </a:p>
      </dgm:t>
    </dgm:pt>
    <dgm:pt modelId="{35599D6E-786A-4F34-A26E-BB064600A3B7}" type="sibTrans" cxnId="{53E36261-94ED-4A73-A428-A87D4E47E76A}">
      <dgm:prSet/>
      <dgm:spPr/>
      <dgm:t>
        <a:bodyPr/>
        <a:lstStyle/>
        <a:p>
          <a:endParaRPr lang="cs-CZ"/>
        </a:p>
      </dgm:t>
    </dgm:pt>
    <dgm:pt modelId="{C8B22DFF-0242-4E52-BF22-D4A4DA2B29E9}">
      <dgm:prSet phldrT="[Text]"/>
      <dgm:spPr/>
      <dgm:t>
        <a:bodyPr/>
        <a:lstStyle/>
        <a:p>
          <a:r>
            <a:rPr lang="cs-CZ" dirty="0" smtClean="0"/>
            <a:t>ROHOZNICE</a:t>
          </a:r>
          <a:endParaRPr lang="cs-CZ" dirty="0"/>
        </a:p>
      </dgm:t>
    </dgm:pt>
    <dgm:pt modelId="{C409F218-9E88-4487-A166-8488E00EB6E3}" type="parTrans" cxnId="{D4876AA1-29BA-4A23-A9FD-9C6D4A9A7F39}">
      <dgm:prSet/>
      <dgm:spPr/>
      <dgm:t>
        <a:bodyPr/>
        <a:lstStyle/>
        <a:p>
          <a:endParaRPr lang="cs-CZ"/>
        </a:p>
      </dgm:t>
    </dgm:pt>
    <dgm:pt modelId="{E0FDA79A-1FE6-42EF-9EE3-40F4E3CCD8F1}" type="sibTrans" cxnId="{D4876AA1-29BA-4A23-A9FD-9C6D4A9A7F39}">
      <dgm:prSet/>
      <dgm:spPr/>
      <dgm:t>
        <a:bodyPr/>
        <a:lstStyle/>
        <a:p>
          <a:endParaRPr lang="cs-CZ"/>
        </a:p>
      </dgm:t>
    </dgm:pt>
    <dgm:pt modelId="{02ECA47D-78A9-4E4C-8266-E48636FABAFB}">
      <dgm:prSet phldrT="[Text]"/>
      <dgm:spPr/>
      <dgm:t>
        <a:bodyPr/>
        <a:lstStyle/>
        <a:p>
          <a:r>
            <a:rPr lang="cs-CZ" dirty="0" smtClean="0"/>
            <a:t>BŘEZOVICE</a:t>
          </a:r>
          <a:endParaRPr lang="cs-CZ" dirty="0"/>
        </a:p>
      </dgm:t>
    </dgm:pt>
    <dgm:pt modelId="{073E9002-9D1C-439D-95B0-4893A01A72A3}" type="parTrans" cxnId="{80682997-BFAD-4EBE-A4F8-0E1EDE926951}">
      <dgm:prSet/>
      <dgm:spPr/>
      <dgm:t>
        <a:bodyPr/>
        <a:lstStyle/>
        <a:p>
          <a:endParaRPr lang="cs-CZ"/>
        </a:p>
      </dgm:t>
    </dgm:pt>
    <dgm:pt modelId="{00AAF453-0606-4A81-9D44-EA9F2A89AEF0}" type="sibTrans" cxnId="{80682997-BFAD-4EBE-A4F8-0E1EDE926951}">
      <dgm:prSet/>
      <dgm:spPr/>
      <dgm:t>
        <a:bodyPr/>
        <a:lstStyle/>
        <a:p>
          <a:endParaRPr lang="cs-CZ"/>
        </a:p>
      </dgm:t>
    </dgm:pt>
    <dgm:pt modelId="{53248BFD-CDAE-481E-A0E4-CB58B2E756E6}" type="pres">
      <dgm:prSet presAssocID="{BAA3C89B-EC5D-4DEB-B7AC-20A2CAF68C6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03A97C0-52B6-4C94-ACC9-EB1499104948}" type="pres">
      <dgm:prSet presAssocID="{8C78E451-4546-429B-8FAA-057CD62E39B8}" presName="node" presStyleLbl="node1" presStyleIdx="0" presStyleCnt="5" custLinFactNeighborX="3202" custLinFactNeighborY="86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6FCC7F-2912-4787-A3DA-A520B109E671}" type="pres">
      <dgm:prSet presAssocID="{4B2E6798-BF15-4342-A64B-1B5D9DA6B019}" presName="sibTrans" presStyleCnt="0"/>
      <dgm:spPr/>
    </dgm:pt>
    <dgm:pt modelId="{9BAAA7CE-07F0-404A-9000-9607FB5E64FF}" type="pres">
      <dgm:prSet presAssocID="{DDF7E132-F1BF-4352-8B40-3901A80343D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1351D1-54A5-4EBB-BF0D-5001B1C09BC2}" type="pres">
      <dgm:prSet presAssocID="{0914791A-68E4-4504-8832-406353BF78E7}" presName="sibTrans" presStyleCnt="0"/>
      <dgm:spPr/>
    </dgm:pt>
    <dgm:pt modelId="{3BA2367C-28BB-413D-8A87-FE9DEAABDD8D}" type="pres">
      <dgm:prSet presAssocID="{51D34625-3203-4174-854D-B81E02E496B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81E37D-D91D-4E2E-B9EA-D7311BBA36FD}" type="pres">
      <dgm:prSet presAssocID="{35599D6E-786A-4F34-A26E-BB064600A3B7}" presName="sibTrans" presStyleCnt="0"/>
      <dgm:spPr/>
    </dgm:pt>
    <dgm:pt modelId="{DD94A44C-25A2-472D-A840-E3C04E0C52C0}" type="pres">
      <dgm:prSet presAssocID="{C8B22DFF-0242-4E52-BF22-D4A4DA2B29E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994519-B75E-4115-AC00-DB57A4BC4D49}" type="pres">
      <dgm:prSet presAssocID="{E0FDA79A-1FE6-42EF-9EE3-40F4E3CCD8F1}" presName="sibTrans" presStyleCnt="0"/>
      <dgm:spPr/>
    </dgm:pt>
    <dgm:pt modelId="{003EAA50-9C5F-45A0-8443-1EBBEA90FD6A}" type="pres">
      <dgm:prSet presAssocID="{02ECA47D-78A9-4E4C-8266-E48636FABAF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667C5F4-6D35-474E-9FE5-905A28B6544A}" type="presOf" srcId="{DDF7E132-F1BF-4352-8B40-3901A80343D4}" destId="{9BAAA7CE-07F0-404A-9000-9607FB5E64FF}" srcOrd="0" destOrd="0" presId="urn:microsoft.com/office/officeart/2005/8/layout/default"/>
    <dgm:cxn modelId="{53E36261-94ED-4A73-A428-A87D4E47E76A}" srcId="{BAA3C89B-EC5D-4DEB-B7AC-20A2CAF68C63}" destId="{51D34625-3203-4174-854D-B81E02E496BA}" srcOrd="2" destOrd="0" parTransId="{6ADC1F3F-574E-4567-809C-CB525B690AE9}" sibTransId="{35599D6E-786A-4F34-A26E-BB064600A3B7}"/>
    <dgm:cxn modelId="{8BDF5B5B-3A2B-4316-986E-437EADEF9349}" srcId="{BAA3C89B-EC5D-4DEB-B7AC-20A2CAF68C63}" destId="{DDF7E132-F1BF-4352-8B40-3901A80343D4}" srcOrd="1" destOrd="0" parTransId="{C92B3BC4-512F-45DA-B629-BA15AC009BDD}" sibTransId="{0914791A-68E4-4504-8832-406353BF78E7}"/>
    <dgm:cxn modelId="{26980709-F778-4E18-9E84-9817616037D8}" type="presOf" srcId="{51D34625-3203-4174-854D-B81E02E496BA}" destId="{3BA2367C-28BB-413D-8A87-FE9DEAABDD8D}" srcOrd="0" destOrd="0" presId="urn:microsoft.com/office/officeart/2005/8/layout/default"/>
    <dgm:cxn modelId="{9F90485D-AF1D-4A47-89D6-59C3E74DC35A}" type="presOf" srcId="{02ECA47D-78A9-4E4C-8266-E48636FABAFB}" destId="{003EAA50-9C5F-45A0-8443-1EBBEA90FD6A}" srcOrd="0" destOrd="0" presId="urn:microsoft.com/office/officeart/2005/8/layout/default"/>
    <dgm:cxn modelId="{D2FF5ECE-1C35-42AC-A4E9-9607F268712A}" type="presOf" srcId="{BAA3C89B-EC5D-4DEB-B7AC-20A2CAF68C63}" destId="{53248BFD-CDAE-481E-A0E4-CB58B2E756E6}" srcOrd="0" destOrd="0" presId="urn:microsoft.com/office/officeart/2005/8/layout/default"/>
    <dgm:cxn modelId="{D4876AA1-29BA-4A23-A9FD-9C6D4A9A7F39}" srcId="{BAA3C89B-EC5D-4DEB-B7AC-20A2CAF68C63}" destId="{C8B22DFF-0242-4E52-BF22-D4A4DA2B29E9}" srcOrd="3" destOrd="0" parTransId="{C409F218-9E88-4487-A166-8488E00EB6E3}" sibTransId="{E0FDA79A-1FE6-42EF-9EE3-40F4E3CCD8F1}"/>
    <dgm:cxn modelId="{D5869E0B-ABCC-4EAD-B53B-71EF30D4D985}" srcId="{BAA3C89B-EC5D-4DEB-B7AC-20A2CAF68C63}" destId="{8C78E451-4546-429B-8FAA-057CD62E39B8}" srcOrd="0" destOrd="0" parTransId="{709AC5D8-1939-4BA1-A482-59A842A2F317}" sibTransId="{4B2E6798-BF15-4342-A64B-1B5D9DA6B019}"/>
    <dgm:cxn modelId="{40AE7578-2E55-4673-B508-90C926375FCE}" type="presOf" srcId="{8C78E451-4546-429B-8FAA-057CD62E39B8}" destId="{903A97C0-52B6-4C94-ACC9-EB1499104948}" srcOrd="0" destOrd="0" presId="urn:microsoft.com/office/officeart/2005/8/layout/default"/>
    <dgm:cxn modelId="{80682997-BFAD-4EBE-A4F8-0E1EDE926951}" srcId="{BAA3C89B-EC5D-4DEB-B7AC-20A2CAF68C63}" destId="{02ECA47D-78A9-4E4C-8266-E48636FABAFB}" srcOrd="4" destOrd="0" parTransId="{073E9002-9D1C-439D-95B0-4893A01A72A3}" sibTransId="{00AAF453-0606-4A81-9D44-EA9F2A89AEF0}"/>
    <dgm:cxn modelId="{3071B81E-8257-4D5A-A8C3-9B5D31F5F467}" type="presOf" srcId="{C8B22DFF-0242-4E52-BF22-D4A4DA2B29E9}" destId="{DD94A44C-25A2-472D-A840-E3C04E0C52C0}" srcOrd="0" destOrd="0" presId="urn:microsoft.com/office/officeart/2005/8/layout/default"/>
    <dgm:cxn modelId="{4D571BEA-B239-45C8-9305-F5C81B23BBC8}" type="presParOf" srcId="{53248BFD-CDAE-481E-A0E4-CB58B2E756E6}" destId="{903A97C0-52B6-4C94-ACC9-EB1499104948}" srcOrd="0" destOrd="0" presId="urn:microsoft.com/office/officeart/2005/8/layout/default"/>
    <dgm:cxn modelId="{D40435A3-6141-4EE8-A382-B3575CBEFD83}" type="presParOf" srcId="{53248BFD-CDAE-481E-A0E4-CB58B2E756E6}" destId="{7F6FCC7F-2912-4787-A3DA-A520B109E671}" srcOrd="1" destOrd="0" presId="urn:microsoft.com/office/officeart/2005/8/layout/default"/>
    <dgm:cxn modelId="{A55F14B1-23A5-40CE-B286-B63037637469}" type="presParOf" srcId="{53248BFD-CDAE-481E-A0E4-CB58B2E756E6}" destId="{9BAAA7CE-07F0-404A-9000-9607FB5E64FF}" srcOrd="2" destOrd="0" presId="urn:microsoft.com/office/officeart/2005/8/layout/default"/>
    <dgm:cxn modelId="{5A2DD9EE-4B40-4A14-A69F-F630EDF53710}" type="presParOf" srcId="{53248BFD-CDAE-481E-A0E4-CB58B2E756E6}" destId="{431351D1-54A5-4EBB-BF0D-5001B1C09BC2}" srcOrd="3" destOrd="0" presId="urn:microsoft.com/office/officeart/2005/8/layout/default"/>
    <dgm:cxn modelId="{D20D91D7-A97C-4674-B3FA-155FF1454C4A}" type="presParOf" srcId="{53248BFD-CDAE-481E-A0E4-CB58B2E756E6}" destId="{3BA2367C-28BB-413D-8A87-FE9DEAABDD8D}" srcOrd="4" destOrd="0" presId="urn:microsoft.com/office/officeart/2005/8/layout/default"/>
    <dgm:cxn modelId="{65CFE65F-A3F8-4147-A250-C1F2536A3D16}" type="presParOf" srcId="{53248BFD-CDAE-481E-A0E4-CB58B2E756E6}" destId="{AF81E37D-D91D-4E2E-B9EA-D7311BBA36FD}" srcOrd="5" destOrd="0" presId="urn:microsoft.com/office/officeart/2005/8/layout/default"/>
    <dgm:cxn modelId="{E48AF024-C6F0-40FC-8FA5-C3BDF64829C8}" type="presParOf" srcId="{53248BFD-CDAE-481E-A0E4-CB58B2E756E6}" destId="{DD94A44C-25A2-472D-A840-E3C04E0C52C0}" srcOrd="6" destOrd="0" presId="urn:microsoft.com/office/officeart/2005/8/layout/default"/>
    <dgm:cxn modelId="{7BDE06FE-3D05-442D-BDA3-A7487800B914}" type="presParOf" srcId="{53248BFD-CDAE-481E-A0E4-CB58B2E756E6}" destId="{5E994519-B75E-4115-AC00-DB57A4BC4D49}" srcOrd="7" destOrd="0" presId="urn:microsoft.com/office/officeart/2005/8/layout/default"/>
    <dgm:cxn modelId="{72F60209-5BD8-4B5B-B5C3-D867676F271B}" type="presParOf" srcId="{53248BFD-CDAE-481E-A0E4-CB58B2E756E6}" destId="{003EAA50-9C5F-45A0-8443-1EBBEA90FD6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FF575B-E5F2-4124-86D2-DF0B7744E859}" type="doc">
      <dgm:prSet loTypeId="urn:microsoft.com/office/officeart/2005/8/layout/default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cs-CZ"/>
        </a:p>
      </dgm:t>
    </dgm:pt>
    <dgm:pt modelId="{6275F839-92DD-4E8C-9743-CAEE6E65ABD1}">
      <dgm:prSet phldrT="[Text]" custT="1"/>
      <dgm:spPr/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BĚLOHRAD</a:t>
          </a:r>
          <a:endParaRPr lang="cs-CZ" sz="4000" dirty="0">
            <a:solidFill>
              <a:schemeClr val="tx1"/>
            </a:solidFill>
          </a:endParaRPr>
        </a:p>
      </dgm:t>
    </dgm:pt>
    <dgm:pt modelId="{22DE1913-45D9-47A4-A514-4893D13FDA21}" type="parTrans" cxnId="{06853E56-879E-44B6-830C-20E1AF7D33C5}">
      <dgm:prSet/>
      <dgm:spPr/>
      <dgm:t>
        <a:bodyPr/>
        <a:lstStyle/>
        <a:p>
          <a:endParaRPr lang="cs-CZ"/>
        </a:p>
      </dgm:t>
    </dgm:pt>
    <dgm:pt modelId="{6C1C7CC3-F5B1-45A7-9E5F-B723264C7D44}" type="sibTrans" cxnId="{06853E56-879E-44B6-830C-20E1AF7D33C5}">
      <dgm:prSet/>
      <dgm:spPr/>
      <dgm:t>
        <a:bodyPr/>
        <a:lstStyle/>
        <a:p>
          <a:endParaRPr lang="cs-CZ"/>
        </a:p>
      </dgm:t>
    </dgm:pt>
    <dgm:pt modelId="{51CFE820-DC86-40BF-AB42-949DA9B9FB00}">
      <dgm:prSet phldrT="[Text]" custT="1"/>
      <dgm:spPr/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MEZIHOŘÍ</a:t>
          </a:r>
          <a:endParaRPr lang="cs-CZ" sz="4000" dirty="0">
            <a:solidFill>
              <a:schemeClr val="tx1"/>
            </a:solidFill>
          </a:endParaRPr>
        </a:p>
      </dgm:t>
    </dgm:pt>
    <dgm:pt modelId="{047FF926-CDF6-4D32-B5C1-EF639ADF9DFB}" type="parTrans" cxnId="{0A662C99-B8BF-41EF-AD0E-0B4263B742CB}">
      <dgm:prSet/>
      <dgm:spPr/>
      <dgm:t>
        <a:bodyPr/>
        <a:lstStyle/>
        <a:p>
          <a:endParaRPr lang="cs-CZ"/>
        </a:p>
      </dgm:t>
    </dgm:pt>
    <dgm:pt modelId="{2B5C44FB-1E2D-4147-8559-91E62D8D36DC}" type="sibTrans" cxnId="{0A662C99-B8BF-41EF-AD0E-0B4263B742CB}">
      <dgm:prSet/>
      <dgm:spPr/>
      <dgm:t>
        <a:bodyPr/>
        <a:lstStyle/>
        <a:p>
          <a:endParaRPr lang="cs-CZ"/>
        </a:p>
      </dgm:t>
    </dgm:pt>
    <dgm:pt modelId="{81394896-BC2C-452D-901D-7084BAA8F3B3}">
      <dgm:prSet phldrT="[Text]" custT="1"/>
      <dgm:spPr/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PECKA</a:t>
          </a:r>
          <a:endParaRPr lang="cs-CZ" sz="4000" dirty="0">
            <a:solidFill>
              <a:schemeClr val="tx1"/>
            </a:solidFill>
          </a:endParaRPr>
        </a:p>
      </dgm:t>
    </dgm:pt>
    <dgm:pt modelId="{DCFCEBE9-784D-4EEF-936D-2FA2E5BC75AA}" type="parTrans" cxnId="{59B8E9C9-3AB1-40FF-836B-A9EF177289B3}">
      <dgm:prSet/>
      <dgm:spPr/>
      <dgm:t>
        <a:bodyPr/>
        <a:lstStyle/>
        <a:p>
          <a:endParaRPr lang="cs-CZ"/>
        </a:p>
      </dgm:t>
    </dgm:pt>
    <dgm:pt modelId="{4E8F0939-F948-41B9-9041-6FDA428E5BD4}" type="sibTrans" cxnId="{59B8E9C9-3AB1-40FF-836B-A9EF177289B3}">
      <dgm:prSet/>
      <dgm:spPr/>
      <dgm:t>
        <a:bodyPr/>
        <a:lstStyle/>
        <a:p>
          <a:endParaRPr lang="cs-CZ"/>
        </a:p>
      </dgm:t>
    </dgm:pt>
    <dgm:pt modelId="{C3F79499-492B-4652-944F-643E65BEC0AE}">
      <dgm:prSet phldrT="[Text]" custT="1"/>
      <dgm:spPr/>
      <dgm:t>
        <a:bodyPr/>
        <a:lstStyle/>
        <a:p>
          <a:r>
            <a:rPr lang="cs-CZ" sz="4000" dirty="0" smtClean="0">
              <a:solidFill>
                <a:schemeClr val="tx1"/>
              </a:solidFill>
            </a:rPr>
            <a:t>SOBČICE</a:t>
          </a:r>
          <a:endParaRPr lang="cs-CZ" sz="4000" dirty="0">
            <a:solidFill>
              <a:schemeClr val="tx1"/>
            </a:solidFill>
          </a:endParaRPr>
        </a:p>
      </dgm:t>
    </dgm:pt>
    <dgm:pt modelId="{96E43BCA-88E6-43DF-87F4-3BFA90D14E34}" type="parTrans" cxnId="{CC55D350-334D-4B7C-B232-E45B33638445}">
      <dgm:prSet/>
      <dgm:spPr/>
      <dgm:t>
        <a:bodyPr/>
        <a:lstStyle/>
        <a:p>
          <a:endParaRPr lang="cs-CZ"/>
        </a:p>
      </dgm:t>
    </dgm:pt>
    <dgm:pt modelId="{A499A5C6-C6D8-409B-B85B-EEC499B99A09}" type="sibTrans" cxnId="{CC55D350-334D-4B7C-B232-E45B33638445}">
      <dgm:prSet/>
      <dgm:spPr/>
      <dgm:t>
        <a:bodyPr/>
        <a:lstStyle/>
        <a:p>
          <a:endParaRPr lang="cs-CZ"/>
        </a:p>
      </dgm:t>
    </dgm:pt>
    <dgm:pt modelId="{152010C2-A4A4-4F3F-87B8-822649C3E3F2}">
      <dgm:prSet phldrT="[Text]" custT="1"/>
      <dgm:spPr/>
      <dgm:t>
        <a:bodyPr/>
        <a:lstStyle/>
        <a:p>
          <a:r>
            <a:rPr lang="cs-CZ" sz="3600" dirty="0" smtClean="0">
              <a:solidFill>
                <a:schemeClr val="tx1"/>
              </a:solidFill>
            </a:rPr>
            <a:t>OSTROMĚŘ</a:t>
          </a:r>
          <a:endParaRPr lang="cs-CZ" sz="3600" dirty="0">
            <a:solidFill>
              <a:schemeClr val="tx1"/>
            </a:solidFill>
          </a:endParaRPr>
        </a:p>
      </dgm:t>
    </dgm:pt>
    <dgm:pt modelId="{3A24C926-8C38-42CF-9244-CC98D619DA09}" type="parTrans" cxnId="{0EC4B7E5-9E4E-42E8-B3B5-32374D3D8228}">
      <dgm:prSet/>
      <dgm:spPr/>
      <dgm:t>
        <a:bodyPr/>
        <a:lstStyle/>
        <a:p>
          <a:endParaRPr lang="cs-CZ"/>
        </a:p>
      </dgm:t>
    </dgm:pt>
    <dgm:pt modelId="{D35638C9-A5F8-4D02-B1D8-0606F573A28B}" type="sibTrans" cxnId="{0EC4B7E5-9E4E-42E8-B3B5-32374D3D8228}">
      <dgm:prSet/>
      <dgm:spPr/>
      <dgm:t>
        <a:bodyPr/>
        <a:lstStyle/>
        <a:p>
          <a:endParaRPr lang="cs-CZ"/>
        </a:p>
      </dgm:t>
    </dgm:pt>
    <dgm:pt modelId="{C874EEF3-DE3A-4D59-95B9-E7547309F208}">
      <dgm:prSet custT="1"/>
      <dgm:spPr/>
      <dgm:t>
        <a:bodyPr/>
        <a:lstStyle/>
        <a:p>
          <a:r>
            <a:rPr lang="cs-CZ" sz="3200" dirty="0" smtClean="0">
              <a:solidFill>
                <a:schemeClr val="tx1"/>
              </a:solidFill>
            </a:rPr>
            <a:t>ŠÁROVCOVA LHOTA</a:t>
          </a:r>
          <a:endParaRPr lang="cs-CZ" sz="3200" dirty="0">
            <a:solidFill>
              <a:schemeClr val="tx1"/>
            </a:solidFill>
          </a:endParaRPr>
        </a:p>
      </dgm:t>
    </dgm:pt>
    <dgm:pt modelId="{ED728DF6-AA6F-457F-8DF3-E386C9ABE6CA}" type="parTrans" cxnId="{F233C7E2-4BED-404A-B973-11F54BC69B53}">
      <dgm:prSet/>
      <dgm:spPr/>
      <dgm:t>
        <a:bodyPr/>
        <a:lstStyle/>
        <a:p>
          <a:endParaRPr lang="cs-CZ"/>
        </a:p>
      </dgm:t>
    </dgm:pt>
    <dgm:pt modelId="{7B12B7D2-E37B-4B54-AD29-433482D70AA7}" type="sibTrans" cxnId="{F233C7E2-4BED-404A-B973-11F54BC69B53}">
      <dgm:prSet/>
      <dgm:spPr/>
      <dgm:t>
        <a:bodyPr/>
        <a:lstStyle/>
        <a:p>
          <a:endParaRPr lang="cs-CZ"/>
        </a:p>
      </dgm:t>
    </dgm:pt>
    <dgm:pt modelId="{5F19B245-6351-4740-ADC5-C4EB6C8D00BD}" type="pres">
      <dgm:prSet presAssocID="{21FF575B-E5F2-4124-86D2-DF0B7744E85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B14B919-3FA4-44A4-BDD3-853239EC92EA}" type="pres">
      <dgm:prSet presAssocID="{6275F839-92DD-4E8C-9743-CAEE6E65ABD1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B4BC29-58AF-4941-8B87-AF73A1D370F4}" type="pres">
      <dgm:prSet presAssocID="{6C1C7CC3-F5B1-45A7-9E5F-B723264C7D44}" presName="sibTrans" presStyleCnt="0"/>
      <dgm:spPr/>
    </dgm:pt>
    <dgm:pt modelId="{5131D9A7-03E4-43F4-8902-4EF31F2FDF98}" type="pres">
      <dgm:prSet presAssocID="{51CFE820-DC86-40BF-AB42-949DA9B9FB0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440FD2-FEDF-469F-A625-2286BBA3E138}" type="pres">
      <dgm:prSet presAssocID="{2B5C44FB-1E2D-4147-8559-91E62D8D36DC}" presName="sibTrans" presStyleCnt="0"/>
      <dgm:spPr/>
    </dgm:pt>
    <dgm:pt modelId="{7A47B88B-BDF6-4FE3-9CD2-12777D68E2D1}" type="pres">
      <dgm:prSet presAssocID="{81394896-BC2C-452D-901D-7084BAA8F3B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10226D-239D-4A68-AEFE-B550E6B7BD0E}" type="pres">
      <dgm:prSet presAssocID="{4E8F0939-F948-41B9-9041-6FDA428E5BD4}" presName="sibTrans" presStyleCnt="0"/>
      <dgm:spPr/>
    </dgm:pt>
    <dgm:pt modelId="{4287B377-7B34-4BF0-A485-7121BF25AE8B}" type="pres">
      <dgm:prSet presAssocID="{C3F79499-492B-4652-944F-643E65BEC0AE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FBBDDE-2BE8-4313-B5F9-3CADE0CC2D8C}" type="pres">
      <dgm:prSet presAssocID="{A499A5C6-C6D8-409B-B85B-EEC499B99A09}" presName="sibTrans" presStyleCnt="0"/>
      <dgm:spPr/>
    </dgm:pt>
    <dgm:pt modelId="{2B42DEE2-B1EC-403D-B383-59B0D847D194}" type="pres">
      <dgm:prSet presAssocID="{152010C2-A4A4-4F3F-87B8-822649C3E3F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EA7B5F-9B9A-4BF7-8DD0-0DD4F096CBA6}" type="pres">
      <dgm:prSet presAssocID="{D35638C9-A5F8-4D02-B1D8-0606F573A28B}" presName="sibTrans" presStyleCnt="0"/>
      <dgm:spPr/>
    </dgm:pt>
    <dgm:pt modelId="{118C33A5-F9FC-4731-B95E-504CB4489061}" type="pres">
      <dgm:prSet presAssocID="{C874EEF3-DE3A-4D59-95B9-E7547309F208}" presName="node" presStyleLbl="node1" presStyleIdx="5" presStyleCnt="6" custLinFactNeighborX="-4001" custLinFactNeighborY="-380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A662C99-B8BF-41EF-AD0E-0B4263B742CB}" srcId="{21FF575B-E5F2-4124-86D2-DF0B7744E859}" destId="{51CFE820-DC86-40BF-AB42-949DA9B9FB00}" srcOrd="1" destOrd="0" parTransId="{047FF926-CDF6-4D32-B5C1-EF639ADF9DFB}" sibTransId="{2B5C44FB-1E2D-4147-8559-91E62D8D36DC}"/>
    <dgm:cxn modelId="{D975A141-509D-456A-978F-75EDECBD2BF4}" type="presOf" srcId="{C874EEF3-DE3A-4D59-95B9-E7547309F208}" destId="{118C33A5-F9FC-4731-B95E-504CB4489061}" srcOrd="0" destOrd="0" presId="urn:microsoft.com/office/officeart/2005/8/layout/default"/>
    <dgm:cxn modelId="{AB780FC9-461D-4E1D-836C-21C6DB7E2CB7}" type="presOf" srcId="{6275F839-92DD-4E8C-9743-CAEE6E65ABD1}" destId="{2B14B919-3FA4-44A4-BDD3-853239EC92EA}" srcOrd="0" destOrd="0" presId="urn:microsoft.com/office/officeart/2005/8/layout/default"/>
    <dgm:cxn modelId="{CF523830-FBD3-4139-A45F-2A378181485B}" type="presOf" srcId="{51CFE820-DC86-40BF-AB42-949DA9B9FB00}" destId="{5131D9A7-03E4-43F4-8902-4EF31F2FDF98}" srcOrd="0" destOrd="0" presId="urn:microsoft.com/office/officeart/2005/8/layout/default"/>
    <dgm:cxn modelId="{12E79B2A-56B6-4B81-8C8F-7C9082E7A248}" type="presOf" srcId="{81394896-BC2C-452D-901D-7084BAA8F3B3}" destId="{7A47B88B-BDF6-4FE3-9CD2-12777D68E2D1}" srcOrd="0" destOrd="0" presId="urn:microsoft.com/office/officeart/2005/8/layout/default"/>
    <dgm:cxn modelId="{9414E600-C531-4B5D-B8D5-3B576492BC3F}" type="presOf" srcId="{152010C2-A4A4-4F3F-87B8-822649C3E3F2}" destId="{2B42DEE2-B1EC-403D-B383-59B0D847D194}" srcOrd="0" destOrd="0" presId="urn:microsoft.com/office/officeart/2005/8/layout/default"/>
    <dgm:cxn modelId="{59B8E9C9-3AB1-40FF-836B-A9EF177289B3}" srcId="{21FF575B-E5F2-4124-86D2-DF0B7744E859}" destId="{81394896-BC2C-452D-901D-7084BAA8F3B3}" srcOrd="2" destOrd="0" parTransId="{DCFCEBE9-784D-4EEF-936D-2FA2E5BC75AA}" sibTransId="{4E8F0939-F948-41B9-9041-6FDA428E5BD4}"/>
    <dgm:cxn modelId="{CC55D350-334D-4B7C-B232-E45B33638445}" srcId="{21FF575B-E5F2-4124-86D2-DF0B7744E859}" destId="{C3F79499-492B-4652-944F-643E65BEC0AE}" srcOrd="3" destOrd="0" parTransId="{96E43BCA-88E6-43DF-87F4-3BFA90D14E34}" sibTransId="{A499A5C6-C6D8-409B-B85B-EEC499B99A09}"/>
    <dgm:cxn modelId="{5929E57B-8C61-43FB-AD5D-413350484AEF}" type="presOf" srcId="{21FF575B-E5F2-4124-86D2-DF0B7744E859}" destId="{5F19B245-6351-4740-ADC5-C4EB6C8D00BD}" srcOrd="0" destOrd="0" presId="urn:microsoft.com/office/officeart/2005/8/layout/default"/>
    <dgm:cxn modelId="{F233C7E2-4BED-404A-B973-11F54BC69B53}" srcId="{21FF575B-E5F2-4124-86D2-DF0B7744E859}" destId="{C874EEF3-DE3A-4D59-95B9-E7547309F208}" srcOrd="5" destOrd="0" parTransId="{ED728DF6-AA6F-457F-8DF3-E386C9ABE6CA}" sibTransId="{7B12B7D2-E37B-4B54-AD29-433482D70AA7}"/>
    <dgm:cxn modelId="{06853E56-879E-44B6-830C-20E1AF7D33C5}" srcId="{21FF575B-E5F2-4124-86D2-DF0B7744E859}" destId="{6275F839-92DD-4E8C-9743-CAEE6E65ABD1}" srcOrd="0" destOrd="0" parTransId="{22DE1913-45D9-47A4-A514-4893D13FDA21}" sibTransId="{6C1C7CC3-F5B1-45A7-9E5F-B723264C7D44}"/>
    <dgm:cxn modelId="{0EC4B7E5-9E4E-42E8-B3B5-32374D3D8228}" srcId="{21FF575B-E5F2-4124-86D2-DF0B7744E859}" destId="{152010C2-A4A4-4F3F-87B8-822649C3E3F2}" srcOrd="4" destOrd="0" parTransId="{3A24C926-8C38-42CF-9244-CC98D619DA09}" sibTransId="{D35638C9-A5F8-4D02-B1D8-0606F573A28B}"/>
    <dgm:cxn modelId="{81A7CC0D-55FF-4104-B513-C755E68CEF87}" type="presOf" srcId="{C3F79499-492B-4652-944F-643E65BEC0AE}" destId="{4287B377-7B34-4BF0-A485-7121BF25AE8B}" srcOrd="0" destOrd="0" presId="urn:microsoft.com/office/officeart/2005/8/layout/default"/>
    <dgm:cxn modelId="{FF438C19-EB72-48E6-A398-828E0EE8D92F}" type="presParOf" srcId="{5F19B245-6351-4740-ADC5-C4EB6C8D00BD}" destId="{2B14B919-3FA4-44A4-BDD3-853239EC92EA}" srcOrd="0" destOrd="0" presId="urn:microsoft.com/office/officeart/2005/8/layout/default"/>
    <dgm:cxn modelId="{6834EA9A-E616-4F50-B4BD-68E81C986180}" type="presParOf" srcId="{5F19B245-6351-4740-ADC5-C4EB6C8D00BD}" destId="{E8B4BC29-58AF-4941-8B87-AF73A1D370F4}" srcOrd="1" destOrd="0" presId="urn:microsoft.com/office/officeart/2005/8/layout/default"/>
    <dgm:cxn modelId="{0DF805B0-71D9-4CAC-B66F-72E900535510}" type="presParOf" srcId="{5F19B245-6351-4740-ADC5-C4EB6C8D00BD}" destId="{5131D9A7-03E4-43F4-8902-4EF31F2FDF98}" srcOrd="2" destOrd="0" presId="urn:microsoft.com/office/officeart/2005/8/layout/default"/>
    <dgm:cxn modelId="{4FD7E39A-23B0-4588-9540-FDA5F1EC9C37}" type="presParOf" srcId="{5F19B245-6351-4740-ADC5-C4EB6C8D00BD}" destId="{46440FD2-FEDF-469F-A625-2286BBA3E138}" srcOrd="3" destOrd="0" presId="urn:microsoft.com/office/officeart/2005/8/layout/default"/>
    <dgm:cxn modelId="{5899672F-008B-4B67-A72D-04745323B1B8}" type="presParOf" srcId="{5F19B245-6351-4740-ADC5-C4EB6C8D00BD}" destId="{7A47B88B-BDF6-4FE3-9CD2-12777D68E2D1}" srcOrd="4" destOrd="0" presId="urn:microsoft.com/office/officeart/2005/8/layout/default"/>
    <dgm:cxn modelId="{70698683-DF7A-4281-8CA5-2758E1E2BD51}" type="presParOf" srcId="{5F19B245-6351-4740-ADC5-C4EB6C8D00BD}" destId="{2610226D-239D-4A68-AEFE-B550E6B7BD0E}" srcOrd="5" destOrd="0" presId="urn:microsoft.com/office/officeart/2005/8/layout/default"/>
    <dgm:cxn modelId="{A2EEBE46-87E2-460D-9DFE-2E3E6F4878D5}" type="presParOf" srcId="{5F19B245-6351-4740-ADC5-C4EB6C8D00BD}" destId="{4287B377-7B34-4BF0-A485-7121BF25AE8B}" srcOrd="6" destOrd="0" presId="urn:microsoft.com/office/officeart/2005/8/layout/default"/>
    <dgm:cxn modelId="{62C5D9C8-93A8-4F90-9172-A643AA24CB0A}" type="presParOf" srcId="{5F19B245-6351-4740-ADC5-C4EB6C8D00BD}" destId="{E0FBBDDE-2BE8-4313-B5F9-3CADE0CC2D8C}" srcOrd="7" destOrd="0" presId="urn:microsoft.com/office/officeart/2005/8/layout/default"/>
    <dgm:cxn modelId="{BCB655E5-C718-44DD-801B-0B1DE7B728A0}" type="presParOf" srcId="{5F19B245-6351-4740-ADC5-C4EB6C8D00BD}" destId="{2B42DEE2-B1EC-403D-B383-59B0D847D194}" srcOrd="8" destOrd="0" presId="urn:microsoft.com/office/officeart/2005/8/layout/default"/>
    <dgm:cxn modelId="{1C6D5944-F294-4BB4-AB96-6F4BD5EB476F}" type="presParOf" srcId="{5F19B245-6351-4740-ADC5-C4EB6C8D00BD}" destId="{5CEA7B5F-9B9A-4BF7-8DD0-0DD4F096CBA6}" srcOrd="9" destOrd="0" presId="urn:microsoft.com/office/officeart/2005/8/layout/default"/>
    <dgm:cxn modelId="{BC40FF60-97B6-46EA-BE02-5D4832F148E4}" type="presParOf" srcId="{5F19B245-6351-4740-ADC5-C4EB6C8D00BD}" destId="{118C33A5-F9FC-4731-B95E-504CB4489061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3A97C0-52B6-4C94-ACC9-EB1499104948}">
      <dsp:nvSpPr>
        <dsp:cNvPr id="0" name=""/>
        <dsp:cNvSpPr/>
      </dsp:nvSpPr>
      <dsp:spPr>
        <a:xfrm>
          <a:off x="82347" y="604660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JEŘICE</a:t>
          </a:r>
          <a:endParaRPr lang="cs-CZ" sz="3700" kern="1200" dirty="0"/>
        </a:p>
      </dsp:txBody>
      <dsp:txXfrm>
        <a:off x="82347" y="604660"/>
        <a:ext cx="2571749" cy="1543050"/>
      </dsp:txXfrm>
    </dsp:sp>
    <dsp:sp modelId="{9BAAA7CE-07F0-404A-9000-9607FB5E64FF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MILETÍN</a:t>
          </a:r>
          <a:endParaRPr lang="cs-CZ" sz="3700" kern="1200" dirty="0"/>
        </a:p>
      </dsp:txBody>
      <dsp:txXfrm>
        <a:off x="2828925" y="591343"/>
        <a:ext cx="2571749" cy="1543050"/>
      </dsp:txXfrm>
    </dsp:sp>
    <dsp:sp modelId="{3BA2367C-28BB-413D-8A87-FE9DEAABDD8D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VIDOŇ</a:t>
          </a:r>
          <a:endParaRPr lang="cs-CZ" sz="3700" kern="1200" dirty="0"/>
        </a:p>
      </dsp:txBody>
      <dsp:txXfrm>
        <a:off x="5657849" y="591343"/>
        <a:ext cx="2571749" cy="1543050"/>
      </dsp:txXfrm>
    </dsp:sp>
    <dsp:sp modelId="{DD94A44C-25A2-472D-A840-E3C04E0C52C0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ROHOZNICE</a:t>
          </a:r>
          <a:endParaRPr lang="cs-CZ" sz="3700" kern="1200" dirty="0"/>
        </a:p>
      </dsp:txBody>
      <dsp:txXfrm>
        <a:off x="1414462" y="2391569"/>
        <a:ext cx="2571749" cy="1543050"/>
      </dsp:txXfrm>
    </dsp:sp>
    <dsp:sp modelId="{003EAA50-9C5F-45A0-8443-1EBBEA90FD6A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BŘEZOVICE</a:t>
          </a:r>
          <a:endParaRPr lang="cs-CZ" sz="3700" kern="1200" dirty="0"/>
        </a:p>
      </dsp:txBody>
      <dsp:txXfrm>
        <a:off x="4243387" y="2391569"/>
        <a:ext cx="2571749" cy="154305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14B919-3FA4-44A4-BDD3-853239EC92EA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BĚLOHRAD</a:t>
          </a:r>
          <a:endParaRPr lang="cs-CZ" sz="4000" kern="1200" dirty="0">
            <a:solidFill>
              <a:schemeClr val="tx1"/>
            </a:solidFill>
          </a:endParaRPr>
        </a:p>
      </dsp:txBody>
      <dsp:txXfrm>
        <a:off x="0" y="591343"/>
        <a:ext cx="2571749" cy="1543050"/>
      </dsp:txXfrm>
    </dsp:sp>
    <dsp:sp modelId="{5131D9A7-03E4-43F4-8902-4EF31F2FDF98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MEZIHOŘÍ</a:t>
          </a:r>
          <a:endParaRPr lang="cs-CZ" sz="4000" kern="1200" dirty="0">
            <a:solidFill>
              <a:schemeClr val="tx1"/>
            </a:solidFill>
          </a:endParaRPr>
        </a:p>
      </dsp:txBody>
      <dsp:txXfrm>
        <a:off x="2828925" y="591343"/>
        <a:ext cx="2571749" cy="1543050"/>
      </dsp:txXfrm>
    </dsp:sp>
    <dsp:sp modelId="{7A47B88B-BDF6-4FE3-9CD2-12777D68E2D1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PECKA</a:t>
          </a:r>
          <a:endParaRPr lang="cs-CZ" sz="4000" kern="1200" dirty="0">
            <a:solidFill>
              <a:schemeClr val="tx1"/>
            </a:solidFill>
          </a:endParaRPr>
        </a:p>
      </dsp:txBody>
      <dsp:txXfrm>
        <a:off x="5657849" y="591343"/>
        <a:ext cx="2571749" cy="1543050"/>
      </dsp:txXfrm>
    </dsp:sp>
    <dsp:sp modelId="{4287B377-7B34-4BF0-A485-7121BF25AE8B}">
      <dsp:nvSpPr>
        <dsp:cNvPr id="0" name=""/>
        <dsp:cNvSpPr/>
      </dsp:nvSpPr>
      <dsp:spPr>
        <a:xfrm>
          <a:off x="0" y="2391569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>
              <a:solidFill>
                <a:schemeClr val="tx1"/>
              </a:solidFill>
            </a:rPr>
            <a:t>SOBČICE</a:t>
          </a:r>
          <a:endParaRPr lang="cs-CZ" sz="4000" kern="1200" dirty="0">
            <a:solidFill>
              <a:schemeClr val="tx1"/>
            </a:solidFill>
          </a:endParaRPr>
        </a:p>
      </dsp:txBody>
      <dsp:txXfrm>
        <a:off x="0" y="2391569"/>
        <a:ext cx="2571749" cy="1543050"/>
      </dsp:txXfrm>
    </dsp:sp>
    <dsp:sp modelId="{2B42DEE2-B1EC-403D-B383-59B0D847D194}">
      <dsp:nvSpPr>
        <dsp:cNvPr id="0" name=""/>
        <dsp:cNvSpPr/>
      </dsp:nvSpPr>
      <dsp:spPr>
        <a:xfrm>
          <a:off x="2828925" y="2391569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OSTROMĚŘ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2828925" y="2391569"/>
        <a:ext cx="2571749" cy="1543050"/>
      </dsp:txXfrm>
    </dsp:sp>
    <dsp:sp modelId="{118C33A5-F9FC-4731-B95E-504CB4489061}">
      <dsp:nvSpPr>
        <dsp:cNvPr id="0" name=""/>
        <dsp:cNvSpPr/>
      </dsp:nvSpPr>
      <dsp:spPr>
        <a:xfrm>
          <a:off x="5554954" y="2332855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>
              <a:solidFill>
                <a:schemeClr val="tx1"/>
              </a:solidFill>
            </a:rPr>
            <a:t>ŠÁROVCOVA LHOTA</a:t>
          </a:r>
          <a:endParaRPr lang="cs-CZ" sz="3200" kern="1200" dirty="0">
            <a:solidFill>
              <a:schemeClr val="tx1"/>
            </a:solidFill>
          </a:endParaRPr>
        </a:p>
      </dsp:txBody>
      <dsp:txXfrm>
        <a:off x="5554954" y="2332855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foto.mapy.cz/detail?id=26137" TargetMode="External"/><Relationship Id="rId2" Type="http://schemas.openxmlformats.org/officeDocument/2006/relationships/hyperlink" Target="http://cs.wikipedia.org/wiki/Soubor:PP_%C3%9Adol%C3%AD_Byst%C5%99ice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smtClean="0">
                <a:latin typeface="+mn-lt"/>
              </a:rPr>
              <a:t>VY_32_sada 1_19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Vodní toky na </a:t>
            </a:r>
            <a:r>
              <a:rPr lang="cs-CZ" dirty="0" err="1" smtClean="0">
                <a:latin typeface="+mn-lt"/>
              </a:rPr>
              <a:t>Hořicku</a:t>
            </a:r>
            <a:r>
              <a:rPr lang="cs-CZ" dirty="0" smtClean="0">
                <a:latin typeface="+mn-lt"/>
              </a:rPr>
              <a:t> 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Vlastivěda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059832" y="602128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3528" y="1124744"/>
            <a:ext cx="7879401" cy="426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NÁZEV DIGITÁLNÍHO UČEBNÍHO MATERIÁLU: Vodní toky na </a:t>
            </a:r>
            <a:r>
              <a:rPr kumimoji="0" lang="cs-CZ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Hořicku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– vlastivěda, zeměpis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AUTOR: Mgr. Soňa Lánská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STRUČNÁ ANOTACE (OBSAH, DATUM PILOTÁŽE): 5. 4. 2011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Obrazová prezentace se základními údaji o řekách, které protékají regionem </a:t>
            </a:r>
            <a:r>
              <a:rPr kumimoji="0" lang="cs-CZ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Hořicko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cs-CZ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Javorka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 Bystřice.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VZDĚLÁVACÍ PŘEDMĚT (VE KTERÉM BYL MATERIÁL ODUČEN): zeměpis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KLÍČOVÉ KOMPETENCE: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 Používá základní pojmy z různých vzdělávacích oblastí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Pracuje s učebnicemi, učebními materiály a učebními pomůckami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Využívá tištěné informace k rozvoji vlastních vědomostí, rozumí běžně užívaným textům, záznamům a obrazovým materiálům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MEZIPŘEDMĚTOVÉ VZTAHY: vlastivěda, český jazyk,výtvarná výchova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OČEKÁVANÝ VÝSTUP: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	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 Vymezit a lokalizovat území místní krajiny a oblasti regionu podle bydliště nebo školy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Charakterizovat přírodní, kulturní poměry v regionu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TYPICKÁ VĚKOVÁ SKUPINA: 5. – 6. ročník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Vodní toky na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Hořicku</a:t>
            </a:r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Hořickými Chlumy protékají dvě řeky:</a:t>
            </a:r>
          </a:p>
          <a:p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Bystřice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– odděluje Hořický chlum od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Vřešťovského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Javorka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- odděluje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Mlázovický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chlum od Hořického</a:t>
            </a:r>
          </a:p>
          <a:p>
            <a:endParaRPr lang="cs-CZ" sz="40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661248"/>
            <a:ext cx="2895600" cy="1060227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ŘEKA BYSTŘICE</a:t>
            </a: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PRAMENÍ: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/>
              </a:rPr>
              <a:t> 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  <a:sym typeface="Symbol"/>
              </a:rPr>
              <a:t>Vidonic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/>
              </a:rPr>
              <a:t>,(10 km východně od Nové Paky) v nadmořské výšce 481 m  </a:t>
            </a:r>
          </a:p>
          <a:p>
            <a:pPr>
              <a:buFont typeface="Symbol"/>
              <a:buChar char="®"/>
            </a:pP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DÉLKA TOKU: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/>
              </a:rPr>
              <a:t>62,7 km</a:t>
            </a:r>
          </a:p>
          <a:p>
            <a:pPr>
              <a:buFont typeface="Symbol"/>
              <a:buChar char="®"/>
            </a:pP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ÚSTÍ: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/>
              </a:rPr>
              <a:t>do řeky Cidliny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805264"/>
            <a:ext cx="2895600" cy="916211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  <p:pic>
        <p:nvPicPr>
          <p:cNvPr id="7" name="Zástupný symbol pro obrázek 6" descr="PP_DOL~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5556" r="5556"/>
          <a:stretch>
            <a:fillRect/>
          </a:stretch>
        </p:blipFill>
        <p:spPr>
          <a:xfrm>
            <a:off x="4648200" y="1700808"/>
            <a:ext cx="4038600" cy="3744416"/>
          </a:xfr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Obce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Hořicka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kterými řeka Bystřice postupně </a:t>
            </a:r>
            <a:r>
              <a:rPr lang="cs-CZ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protéká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nebo teče v jejich blízkosti: </a:t>
            </a:r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Vidonice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Kal</a:t>
            </a:r>
          </a:p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Vřesník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Vidoň</a:t>
            </a:r>
            <a:endParaRPr lang="cs-CZ" sz="20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Miletín</a:t>
            </a:r>
            <a:endParaRPr lang="cs-CZ" sz="20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Rohoznice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Hořice</a:t>
            </a:r>
          </a:p>
          <a:p>
            <a:r>
              <a:rPr lang="cs-CZ" sz="20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Březovice</a:t>
            </a:r>
            <a:endParaRPr lang="cs-CZ" sz="20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Jeřice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Dolní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Černůtky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Cerekvice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nad Bystřicí</a:t>
            </a:r>
          </a:p>
          <a:p>
            <a:endParaRPr lang="cs-CZ" sz="20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805264"/>
            <a:ext cx="2895600" cy="916211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Seřaď obce tak, jak jimi Bystřice postupně protéká</a:t>
            </a:r>
            <a:endParaRPr lang="cs-CZ" dirty="0" smtClean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805264"/>
            <a:ext cx="2895600" cy="916211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ŘEKA JAVORKA</a:t>
            </a: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PRAMENÍ: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městečka Pecka, v nadmořské výšce 455 m</a:t>
            </a:r>
          </a:p>
          <a:p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</a:t>
            </a:r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DÉLKA TOKU: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39,2 km</a:t>
            </a:r>
          </a:p>
          <a:p>
            <a:r>
              <a:rPr lang="cs-CZ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ÚSTÍ: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Symbol"/>
              </a:rPr>
              <a:t>do řeky Cidliny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733256"/>
            <a:ext cx="2895600" cy="988219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  <p:pic>
        <p:nvPicPr>
          <p:cNvPr id="7" name="Zástupný symbol pro obsah 3" descr="ÚDOLÍ jAVORKY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700808"/>
            <a:ext cx="4038600" cy="3960440"/>
          </a:xfr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Obce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Hořicka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kterými řeka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Javorka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postupně </a:t>
            </a:r>
            <a:r>
              <a:rPr lang="cs-CZ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protéká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nebo teče v jejich blízkosti: </a:t>
            </a:r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08512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Pecka</a:t>
            </a:r>
          </a:p>
          <a:p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Bělá u Pecky</a:t>
            </a:r>
          </a:p>
          <a:p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Bělohrad</a:t>
            </a:r>
          </a:p>
          <a:p>
            <a:r>
              <a:rPr lang="cs-CZ" sz="28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Šárovcova</a:t>
            </a:r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Lhota</a:t>
            </a:r>
          </a:p>
          <a:p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Mezihoří</a:t>
            </a:r>
          </a:p>
          <a:p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Ostroměř</a:t>
            </a:r>
          </a:p>
          <a:p>
            <a:r>
              <a:rPr lang="cs-CZ" sz="28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Chomutice</a:t>
            </a:r>
            <a:endParaRPr lang="cs-CZ" sz="2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Nevratice</a:t>
            </a:r>
            <a:endParaRPr lang="cs-CZ" sz="2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Staré </a:t>
            </a:r>
            <a:r>
              <a:rPr lang="cs-CZ" sz="2800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Smrkovice</a:t>
            </a:r>
            <a:endParaRPr lang="cs-CZ" sz="28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733256"/>
            <a:ext cx="2895600" cy="988219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Seřaď obce tak, jak jimi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Javorka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postupně protéká</a:t>
            </a:r>
            <a:endParaRPr lang="cs-CZ" dirty="0" smtClean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733256"/>
            <a:ext cx="2895600" cy="988219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které řeky ústí </a:t>
            </a:r>
            <a:r>
              <a:rPr lang="cs-CZ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Javorka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 Bystřice?</a:t>
            </a:r>
            <a:endParaRPr lang="cs-CZ" dirty="0" smtClean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10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733256"/>
            <a:ext cx="2895600" cy="988219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Oválný popisek 4"/>
          <p:cNvSpPr/>
          <p:nvPr/>
        </p:nvSpPr>
        <p:spPr>
          <a:xfrm>
            <a:off x="971600" y="2564904"/>
            <a:ext cx="3600400" cy="25202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LABE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4788024" y="2636912"/>
            <a:ext cx="3384376" cy="244827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CIDLINA</a:t>
            </a:r>
            <a:endParaRPr lang="cs-CZ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Soubor:PP %C3%9Adol%C3%AD Byst%C5%99ice.jpg. In </a:t>
            </a:r>
            <a:r>
              <a:rPr lang="cs-CZ" sz="10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000" i="1" dirty="0" smtClean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cs-CZ" sz="10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0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10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 [online]. St. </a:t>
            </a:r>
            <a:r>
              <a:rPr lang="cs-CZ" sz="1000" dirty="0" err="1" smtClean="0">
                <a:latin typeface="Times New Roman" pitchFamily="18" charset="0"/>
                <a:cs typeface="Times New Roman" pitchFamily="18" charset="0"/>
              </a:rPr>
              <a:t>Petersburg</a:t>
            </a:r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 (Florida) : </a:t>
            </a:r>
            <a:r>
              <a:rPr lang="cs-CZ" sz="10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000" dirty="0" err="1" smtClean="0">
                <a:latin typeface="Times New Roman" pitchFamily="18" charset="0"/>
                <a:cs typeface="Times New Roman" pitchFamily="18" charset="0"/>
              </a:rPr>
              <a:t>Foundation</a:t>
            </a:r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, 5.1.2007, last </a:t>
            </a:r>
            <a:r>
              <a:rPr lang="cs-CZ" sz="1000" dirty="0" err="1" smtClean="0">
                <a:latin typeface="Times New Roman" pitchFamily="18" charset="0"/>
                <a:cs typeface="Times New Roman" pitchFamily="18" charset="0"/>
              </a:rPr>
              <a:t>modified</a:t>
            </a:r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 on 1.3.2011 [cit. 2011-03-14]. Dostupné z WWW: </a:t>
            </a:r>
            <a:r>
              <a:rPr lang="cs-CZ" sz="10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http://cs.wikipedia.org/wiki/Soubor:PP_%C3%9Adol%C3%AD_Byst%C5%99ice.jpg</a:t>
            </a:r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r>
              <a:rPr lang="cs-CZ" sz="1000" i="1" dirty="0" smtClean="0"/>
              <a:t>Http://foto.mapy.</a:t>
            </a:r>
            <a:r>
              <a:rPr lang="cs-CZ" sz="1000" i="1" dirty="0" err="1" smtClean="0"/>
              <a:t>cz</a:t>
            </a:r>
            <a:r>
              <a:rPr lang="cs-CZ" sz="1000" i="1" dirty="0" smtClean="0"/>
              <a:t>/detail?id=26137</a:t>
            </a:r>
            <a:r>
              <a:rPr lang="cs-CZ" sz="1000" dirty="0" smtClean="0"/>
              <a:t> [online]. 2008:07:15. 2008:07:15 [cit. 2011-03-14]. Mapy. Dostupné z WWW: </a:t>
            </a:r>
            <a:r>
              <a:rPr lang="cs-CZ" sz="1000" dirty="0" smtClean="0">
                <a:hlinkClick r:id="rId3"/>
              </a:rPr>
              <a:t>http://foto.mapy.</a:t>
            </a:r>
            <a:r>
              <a:rPr lang="cs-CZ" sz="1000" dirty="0" err="1" smtClean="0">
                <a:hlinkClick r:id="rId3"/>
              </a:rPr>
              <a:t>cz</a:t>
            </a:r>
            <a:r>
              <a:rPr lang="cs-CZ" sz="1000" dirty="0" smtClean="0">
                <a:hlinkClick r:id="rId3"/>
              </a:rPr>
              <a:t>/detail?id=26137</a:t>
            </a:r>
            <a:r>
              <a:rPr lang="cs-CZ" sz="1000" dirty="0" smtClean="0"/>
              <a:t> .</a:t>
            </a:r>
          </a:p>
          <a:p>
            <a:pPr>
              <a:buNone/>
            </a:pPr>
            <a:endParaRPr lang="cs-CZ" sz="10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5733256"/>
            <a:ext cx="2895600" cy="988219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513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Základní škola, Hořice, Husova 11 VY_32_sada 1_19 </vt:lpstr>
      <vt:lpstr>Snímek 2</vt:lpstr>
      <vt:lpstr>Vodní toky na Hořicku</vt:lpstr>
      <vt:lpstr>ŘEKA BYSTŘICE</vt:lpstr>
      <vt:lpstr>Obce Hořicka, kterými řeka Bystřice postupně protéká nebo teče v jejich blízkosti: </vt:lpstr>
      <vt:lpstr>Seřaď obce tak, jak jimi Bystřice postupně protéká</vt:lpstr>
      <vt:lpstr>ŘEKA JAVORKA</vt:lpstr>
      <vt:lpstr>Obce Hořicka, kterými řeka Javorka postupně protéká nebo teče v jejich blízkosti: </vt:lpstr>
      <vt:lpstr>Seřaď obce tak, jak jimi Javorka postupně protéká</vt:lpstr>
      <vt:lpstr>Do které řeky ústí Javorka i Bystřice?</vt:lpstr>
      <vt:lpstr>Odkazy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Hořice, Husova 11 VY_32_sada 1_01 </dc:title>
  <cp:lastModifiedBy>Lánský</cp:lastModifiedBy>
  <cp:revision>23</cp:revision>
  <dcterms:modified xsi:type="dcterms:W3CDTF">2011-11-28T17:34:10Z</dcterms:modified>
</cp:coreProperties>
</file>