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5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The_Earth_seen_from_Apollo_17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2_91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ZEMĚ 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Zeměpis, vrstvy Země </a:t>
            </a:r>
          </a:p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31840" y="6093296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Dostupné z Metodického portálu www.</a:t>
            </a:r>
            <a:r>
              <a:rPr lang="cs-CZ" dirty="0" err="1" smtClean="0"/>
              <a:t>rvp.cz</a:t>
            </a:r>
            <a:r>
              <a:rPr lang="cs-CZ" dirty="0" smtClean="0"/>
              <a:t>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23528" y="1124744"/>
            <a:ext cx="8532440" cy="4124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NÁZEV DIGITÁLNÍHO UČEBNÍHO MATERIÁLU: Vrstvy Země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AUTOR: Mgr. Soňa Lánská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STRUČNÁ ANOTACE (OBSAH, DATUM PILOTÁŽE):15. 4. 2011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Obrazová prezentace k doplnění informací o Zemi jako vesmírnému tělesu, jeho složení.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VZDĚLÁVACÍ PŘEDMĚT (VE KTERÉM BYL MATERIÁL ODUČEN): zeměpis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KLÍČOVÉ KOMPETENCE:</a:t>
            </a:r>
            <a:endParaRPr lang="cs-CZ" sz="11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</a:t>
            </a:r>
            <a:r>
              <a:rPr kumimoji="0" lang="cs-CZ" sz="11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Pracuje s učebnicemi, učebními materiály a učebními pomůckami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1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Dokáže vyhledávat a využívat informace v praktickém životě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1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Chápe obecně používané termíny, znaky a symboly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	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MEZIPŘEDMĚTOVÉ VZTAHY: dějepis, fyzika, chemie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OČEKÁVANÝ VÝSTUP: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Objasnit důsledky pohybů Země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TYPICKÁ VĚKOVÁ SKUPINA:7. – 9. ročník, základní škola praktická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UVNITŘ ZEMĚ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ZEMĚ je převážně pevné těleso. Má povrch z kamene, ale uvnitř je složená z různých vrstev, z nichž některé jsou tekuté.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7" name="Zástupný symbol pro obsah 6" descr="280px-The_Earth_seen_from_Apollo_17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1772816"/>
            <a:ext cx="3240360" cy="3240360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VRSTVY ZEMĚ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Zemská kůra</a:t>
            </a:r>
          </a:p>
          <a:p>
            <a:pPr marL="514350" indent="-514350">
              <a:buAutoNum type="arabicPeriod"/>
            </a:pPr>
            <a:r>
              <a:rPr lang="cs-CZ" dirty="0" smtClean="0"/>
              <a:t>Plášť</a:t>
            </a:r>
          </a:p>
          <a:p>
            <a:pPr marL="514350" indent="-514350">
              <a:buAutoNum type="arabicPeriod"/>
            </a:pPr>
            <a:r>
              <a:rPr lang="cs-CZ" dirty="0" smtClean="0"/>
              <a:t>Jádro</a:t>
            </a:r>
          </a:p>
          <a:p>
            <a:endParaRPr lang="cs-CZ" dirty="0" smtClean="0"/>
          </a:p>
        </p:txBody>
      </p:sp>
      <p:pic>
        <p:nvPicPr>
          <p:cNvPr id="5" name="Obrázek 4" descr="UVNITŘ ZEMĚ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91880" y="1340768"/>
            <a:ext cx="4942787" cy="4922116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 a citace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 err="1" smtClean="0"/>
              <a:t>Soubor:The</a:t>
            </a:r>
            <a:r>
              <a:rPr lang="en-US" sz="1800" dirty="0" smtClean="0"/>
              <a:t> Earth seen from Apollo 17.jpg. In </a:t>
            </a:r>
            <a:r>
              <a:rPr lang="en-US" sz="1800" i="1" dirty="0" smtClean="0"/>
              <a:t>Wikipedia : the free encyclopedia</a:t>
            </a:r>
            <a:r>
              <a:rPr lang="en-US" sz="1800" dirty="0" smtClean="0"/>
              <a:t> [online]. St. Petersburg (Florida) : Wikipedia Foundation, 7.12.1972, last modified on 26.4.2011 [cit. 2011-04-30].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 WWW: </a:t>
            </a:r>
            <a:r>
              <a:rPr lang="en-US" sz="1800" dirty="0" smtClean="0">
                <a:hlinkClick r:id="rId2"/>
              </a:rPr>
              <a:t>http://cs.wikipedia.org/wiki/Soubor:The_Earth_seen_from_Apollo_17.jpg</a:t>
            </a:r>
            <a:r>
              <a:rPr lang="cs-CZ" sz="1800" dirty="0" smtClean="0"/>
              <a:t> </a:t>
            </a:r>
            <a:r>
              <a:rPr lang="en-US" sz="1800" dirty="0" smtClean="0"/>
              <a:t>.</a:t>
            </a:r>
            <a:endParaRPr lang="cs-CZ" sz="1800" dirty="0" smtClean="0"/>
          </a:p>
          <a:p>
            <a:r>
              <a:rPr lang="cs-CZ" sz="1800" i="1" dirty="0" smtClean="0"/>
              <a:t>Velká encyklopedie zeměpisu</a:t>
            </a:r>
            <a:r>
              <a:rPr lang="cs-CZ" sz="1800" dirty="0" smtClean="0"/>
              <a:t>. Praha : </a:t>
            </a:r>
            <a:r>
              <a:rPr lang="cs-CZ" sz="1800" dirty="0" err="1" smtClean="0"/>
              <a:t>Svojtka</a:t>
            </a:r>
            <a:r>
              <a:rPr lang="cs-CZ" sz="1800" dirty="0" smtClean="0"/>
              <a:t> a Co., s.r.o., 2006. uvnitř země, s. 398.</a:t>
            </a:r>
          </a:p>
          <a:p>
            <a:endParaRPr lang="en-US" sz="1800" dirty="0" smtClean="0"/>
          </a:p>
          <a:p>
            <a:endParaRPr lang="cs-CZ" sz="1800" dirty="0" smtClean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201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Základní škola, Hořice, Husova 11 VY_32_INOVACE 2_91 </vt:lpstr>
      <vt:lpstr>Snímek 2</vt:lpstr>
      <vt:lpstr>UVNITŘ ZEMĚ</vt:lpstr>
      <vt:lpstr>VRSTVY ZEMĚ</vt:lpstr>
      <vt:lpstr>Odkazy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VY_32_INOVACE 2_91 </dc:title>
  <cp:lastModifiedBy>Lánský</cp:lastModifiedBy>
  <cp:revision>6</cp:revision>
  <dcterms:modified xsi:type="dcterms:W3CDTF">2011-11-28T18:26:45Z</dcterms:modified>
</cp:coreProperties>
</file>